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8" r:id="rId5"/>
    <p:sldMasterId id="2147483684" r:id="rId6"/>
    <p:sldMasterId id="2147483720" r:id="rId7"/>
  </p:sldMasterIdLst>
  <p:notesMasterIdLst>
    <p:notesMasterId r:id="rId33"/>
  </p:notesMasterIdLst>
  <p:sldIdLst>
    <p:sldId id="4249" r:id="rId8"/>
    <p:sldId id="4238" r:id="rId9"/>
    <p:sldId id="4231" r:id="rId10"/>
    <p:sldId id="4246" r:id="rId11"/>
    <p:sldId id="4247" r:id="rId12"/>
    <p:sldId id="4210" r:id="rId13"/>
    <p:sldId id="4248" r:id="rId14"/>
    <p:sldId id="4241" r:id="rId15"/>
    <p:sldId id="1184" r:id="rId16"/>
    <p:sldId id="1179" r:id="rId17"/>
    <p:sldId id="4232" r:id="rId18"/>
    <p:sldId id="4253" r:id="rId19"/>
    <p:sldId id="4213" r:id="rId20"/>
    <p:sldId id="4252" r:id="rId21"/>
    <p:sldId id="4254" r:id="rId22"/>
    <p:sldId id="257" r:id="rId23"/>
    <p:sldId id="4235" r:id="rId24"/>
    <p:sldId id="4242" r:id="rId25"/>
    <p:sldId id="4222" r:id="rId26"/>
    <p:sldId id="4256" r:id="rId27"/>
    <p:sldId id="4243" r:id="rId28"/>
    <p:sldId id="4291" r:id="rId29"/>
    <p:sldId id="6793" r:id="rId30"/>
    <p:sldId id="4223" r:id="rId31"/>
    <p:sldId id="4255" r:id="rId3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1D7089-D1BF-8281-4AD2-178CF135E2C5}" name="Helen Thomas (HEIW)" initials="HT(" userId="S::Helen.Thomas30@wales.nhs.uk::3f6060c7-7fc4-4b48-a984-b688e98004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7F"/>
    <a:srgbClr val="325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729" autoAdjust="0"/>
  </p:normalViewPr>
  <p:slideViewPr>
    <p:cSldViewPr snapToGrid="0">
      <p:cViewPr>
        <p:scale>
          <a:sx n="159" d="100"/>
          <a:sy n="159" d="100"/>
        </p:scale>
        <p:origin x="-554" y="-27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homas (HEIW)" userId="S::helen.thomas30@wales.nhs.uk::3f6060c7-7fc4-4b48-a984-b688e9800461" providerId="AD" clId="Web-{8BD24C09-7F1C-9D8F-6916-62ADB59CE5B7}"/>
    <pc:docChg chg="addSld delSld modSld">
      <pc:chgData name="Helen Thomas (HEIW)" userId="S::helen.thomas30@wales.nhs.uk::3f6060c7-7fc4-4b48-a984-b688e9800461" providerId="AD" clId="Web-{8BD24C09-7F1C-9D8F-6916-62ADB59CE5B7}" dt="2023-08-10T08:00:56.673" v="81"/>
      <pc:docMkLst>
        <pc:docMk/>
      </pc:docMkLst>
      <pc:sldChg chg="addSp modSp">
        <pc:chgData name="Helen Thomas (HEIW)" userId="S::helen.thomas30@wales.nhs.uk::3f6060c7-7fc4-4b48-a984-b688e9800461" providerId="AD" clId="Web-{8BD24C09-7F1C-9D8F-6916-62ADB59CE5B7}" dt="2023-08-10T08:00:56.673" v="81"/>
        <pc:sldMkLst>
          <pc:docMk/>
          <pc:sldMk cId="473005135" sldId="1184"/>
        </pc:sldMkLst>
        <pc:spChg chg="add mod">
          <ac:chgData name="Helen Thomas (HEIW)" userId="S::helen.thomas30@wales.nhs.uk::3f6060c7-7fc4-4b48-a984-b688e9800461" providerId="AD" clId="Web-{8BD24C09-7F1C-9D8F-6916-62ADB59CE5B7}" dt="2023-08-10T08:00:56.673" v="81"/>
          <ac:spMkLst>
            <pc:docMk/>
            <pc:sldMk cId="473005135" sldId="1184"/>
            <ac:spMk id="3" creationId="{EE793B69-A8F8-E568-6D7F-AC2C2BF46AC7}"/>
          </ac:spMkLst>
        </pc:spChg>
      </pc:sldChg>
      <pc:sldChg chg="addSp">
        <pc:chgData name="Helen Thomas (HEIW)" userId="S::helen.thomas30@wales.nhs.uk::3f6060c7-7fc4-4b48-a984-b688e9800461" providerId="AD" clId="Web-{8BD24C09-7F1C-9D8F-6916-62ADB59CE5B7}" dt="2023-08-10T08:00:49.282" v="79"/>
        <pc:sldMkLst>
          <pc:docMk/>
          <pc:sldMk cId="1760121351" sldId="4210"/>
        </pc:sldMkLst>
        <pc:grpChg chg="add">
          <ac:chgData name="Helen Thomas (HEIW)" userId="S::helen.thomas30@wales.nhs.uk::3f6060c7-7fc4-4b48-a984-b688e9800461" providerId="AD" clId="Web-{8BD24C09-7F1C-9D8F-6916-62ADB59CE5B7}" dt="2023-08-10T08:00:49.282" v="79"/>
          <ac:grpSpMkLst>
            <pc:docMk/>
            <pc:sldMk cId="1760121351" sldId="4210"/>
            <ac:grpSpMk id="12" creationId="{AA2AED47-7B27-663A-4183-75B18AB653DB}"/>
          </ac:grpSpMkLst>
        </pc:grpChg>
      </pc:sldChg>
      <pc:sldChg chg="modNotes">
        <pc:chgData name="Helen Thomas (HEIW)" userId="S::helen.thomas30@wales.nhs.uk::3f6060c7-7fc4-4b48-a984-b688e9800461" providerId="AD" clId="Web-{8BD24C09-7F1C-9D8F-6916-62ADB59CE5B7}" dt="2023-08-10T07:32:38.121" v="75"/>
        <pc:sldMkLst>
          <pc:docMk/>
          <pc:sldMk cId="3848640855" sldId="4246"/>
        </pc:sldMkLst>
      </pc:sldChg>
      <pc:sldChg chg="modNotes">
        <pc:chgData name="Helen Thomas (HEIW)" userId="S::helen.thomas30@wales.nhs.uk::3f6060c7-7fc4-4b48-a984-b688e9800461" providerId="AD" clId="Web-{8BD24C09-7F1C-9D8F-6916-62ADB59CE5B7}" dt="2023-08-10T07:48:32.079" v="78"/>
        <pc:sldMkLst>
          <pc:docMk/>
          <pc:sldMk cId="2107375788" sldId="4248"/>
        </pc:sldMkLst>
      </pc:sldChg>
      <pc:sldChg chg="new del">
        <pc:chgData name="Helen Thomas (HEIW)" userId="S::helen.thomas30@wales.nhs.uk::3f6060c7-7fc4-4b48-a984-b688e9800461" providerId="AD" clId="Web-{8BD24C09-7F1C-9D8F-6916-62ADB59CE5B7}" dt="2023-08-10T07:11:57.392" v="1"/>
        <pc:sldMkLst>
          <pc:docMk/>
          <pc:sldMk cId="2753199973" sldId="4253"/>
        </pc:sldMkLst>
      </pc:sldChg>
      <pc:sldChg chg="addSp delSp modSp add del replId modNotes">
        <pc:chgData name="Helen Thomas (HEIW)" userId="S::helen.thomas30@wales.nhs.uk::3f6060c7-7fc4-4b48-a984-b688e9800461" providerId="AD" clId="Web-{8BD24C09-7F1C-9D8F-6916-62ADB59CE5B7}" dt="2023-08-10T07:45:09.746" v="76"/>
        <pc:sldMkLst>
          <pc:docMk/>
          <pc:sldMk cId="3006990869" sldId="4253"/>
        </pc:sldMkLst>
        <pc:spChg chg="del">
          <ac:chgData name="Helen Thomas (HEIW)" userId="S::helen.thomas30@wales.nhs.uk::3f6060c7-7fc4-4b48-a984-b688e9800461" providerId="AD" clId="Web-{8BD24C09-7F1C-9D8F-6916-62ADB59CE5B7}" dt="2023-08-10T07:12:25.549" v="9"/>
          <ac:spMkLst>
            <pc:docMk/>
            <pc:sldMk cId="3006990869" sldId="4253"/>
            <ac:spMk id="3" creationId="{AA3CF3B9-BF85-2827-F451-22E6487F3628}"/>
          </ac:spMkLst>
        </pc:spChg>
        <pc:spChg chg="del">
          <ac:chgData name="Helen Thomas (HEIW)" userId="S::helen.thomas30@wales.nhs.uk::3f6060c7-7fc4-4b48-a984-b688e9800461" providerId="AD" clId="Web-{8BD24C09-7F1C-9D8F-6916-62ADB59CE5B7}" dt="2023-08-10T07:12:22.627" v="6"/>
          <ac:spMkLst>
            <pc:docMk/>
            <pc:sldMk cId="3006990869" sldId="4253"/>
            <ac:spMk id="4" creationId="{4B7151E6-097E-B591-AE2B-9818588D1FF4}"/>
          </ac:spMkLst>
        </pc:spChg>
        <pc:spChg chg="del">
          <ac:chgData name="Helen Thomas (HEIW)" userId="S::helen.thomas30@wales.nhs.uk::3f6060c7-7fc4-4b48-a984-b688e9800461" providerId="AD" clId="Web-{8BD24C09-7F1C-9D8F-6916-62ADB59CE5B7}" dt="2023-08-10T07:12:24.721" v="8"/>
          <ac:spMkLst>
            <pc:docMk/>
            <pc:sldMk cId="3006990869" sldId="4253"/>
            <ac:spMk id="6" creationId="{408A7F10-E92F-663D-294E-A366F06292E1}"/>
          </ac:spMkLst>
        </pc:spChg>
        <pc:spChg chg="del">
          <ac:chgData name="Helen Thomas (HEIW)" userId="S::helen.thomas30@wales.nhs.uk::3f6060c7-7fc4-4b48-a984-b688e9800461" providerId="AD" clId="Web-{8BD24C09-7F1C-9D8F-6916-62ADB59CE5B7}" dt="2023-08-10T07:12:23.658" v="7"/>
          <ac:spMkLst>
            <pc:docMk/>
            <pc:sldMk cId="3006990869" sldId="4253"/>
            <ac:spMk id="7" creationId="{42D55945-0C54-6CF3-028E-4591987C8B35}"/>
          </ac:spMkLst>
        </pc:spChg>
        <pc:spChg chg="del">
          <ac:chgData name="Helen Thomas (HEIW)" userId="S::helen.thomas30@wales.nhs.uk::3f6060c7-7fc4-4b48-a984-b688e9800461" providerId="AD" clId="Web-{8BD24C09-7F1C-9D8F-6916-62ADB59CE5B7}" dt="2023-08-10T07:12:21.627" v="5"/>
          <ac:spMkLst>
            <pc:docMk/>
            <pc:sldMk cId="3006990869" sldId="4253"/>
            <ac:spMk id="9" creationId="{3B74A297-2AFE-C621-0E42-CF328C5763F2}"/>
          </ac:spMkLst>
        </pc:spChg>
        <pc:spChg chg="add mod">
          <ac:chgData name="Helen Thomas (HEIW)" userId="S::helen.thomas30@wales.nhs.uk::3f6060c7-7fc4-4b48-a984-b688e9800461" providerId="AD" clId="Web-{8BD24C09-7F1C-9D8F-6916-62ADB59CE5B7}" dt="2023-08-10T07:15:22.771" v="35" actId="1076"/>
          <ac:spMkLst>
            <pc:docMk/>
            <pc:sldMk cId="3006990869" sldId="4253"/>
            <ac:spMk id="10" creationId="{555B3653-63DD-5BD5-7539-9C67F883CED8}"/>
          </ac:spMkLst>
        </pc:spChg>
        <pc:spChg chg="add del">
          <ac:chgData name="Helen Thomas (HEIW)" userId="S::helen.thomas30@wales.nhs.uk::3f6060c7-7fc4-4b48-a984-b688e9800461" providerId="AD" clId="Web-{8BD24C09-7F1C-9D8F-6916-62ADB59CE5B7}" dt="2023-08-10T07:14:59.911" v="30"/>
          <ac:spMkLst>
            <pc:docMk/>
            <pc:sldMk cId="3006990869" sldId="4253"/>
            <ac:spMk id="15" creationId="{23E547B5-89CF-4EC0-96DE-25771AED0799}"/>
          </ac:spMkLst>
        </pc:spChg>
        <pc:spChg chg="add del">
          <ac:chgData name="Helen Thomas (HEIW)" userId="S::helen.thomas30@wales.nhs.uk::3f6060c7-7fc4-4b48-a984-b688e9800461" providerId="AD" clId="Web-{8BD24C09-7F1C-9D8F-6916-62ADB59CE5B7}" dt="2023-08-10T07:14:59.911" v="30"/>
          <ac:spMkLst>
            <pc:docMk/>
            <pc:sldMk cId="3006990869" sldId="4253"/>
            <ac:spMk id="17" creationId="{3F0B8CEB-8279-4E5E-A0CE-1FC9F71736F2}"/>
          </ac:spMkLst>
        </pc:spChg>
        <pc:spChg chg="add">
          <ac:chgData name="Helen Thomas (HEIW)" userId="S::helen.thomas30@wales.nhs.uk::3f6060c7-7fc4-4b48-a984-b688e9800461" providerId="AD" clId="Web-{8BD24C09-7F1C-9D8F-6916-62ADB59CE5B7}" dt="2023-08-10T07:14:59.911" v="30"/>
          <ac:spMkLst>
            <pc:docMk/>
            <pc:sldMk cId="3006990869" sldId="4253"/>
            <ac:spMk id="22" creationId="{04812C46-200A-4DEB-A05E-3ED6C68C2387}"/>
          </ac:spMkLst>
        </pc:spChg>
        <pc:spChg chg="add">
          <ac:chgData name="Helen Thomas (HEIW)" userId="S::helen.thomas30@wales.nhs.uk::3f6060c7-7fc4-4b48-a984-b688e9800461" providerId="AD" clId="Web-{8BD24C09-7F1C-9D8F-6916-62ADB59CE5B7}" dt="2023-08-10T07:14:59.911" v="30"/>
          <ac:spMkLst>
            <pc:docMk/>
            <pc:sldMk cId="3006990869" sldId="4253"/>
            <ac:spMk id="24" creationId="{D1EA859B-E555-4109-94F3-6700E046E008}"/>
          </ac:spMkLst>
        </pc:spChg>
        <pc:picChg chg="mod">
          <ac:chgData name="Helen Thomas (HEIW)" userId="S::helen.thomas30@wales.nhs.uk::3f6060c7-7fc4-4b48-a984-b688e9800461" providerId="AD" clId="Web-{8BD24C09-7F1C-9D8F-6916-62ADB59CE5B7}" dt="2023-08-10T07:14:59.911" v="30"/>
          <ac:picMkLst>
            <pc:docMk/>
            <pc:sldMk cId="3006990869" sldId="4253"/>
            <ac:picMk id="2" creationId="{17F525BB-E854-664D-FAF9-210A63E10441}"/>
          </ac:picMkLst>
        </pc:picChg>
        <pc:picChg chg="del">
          <ac:chgData name="Helen Thomas (HEIW)" userId="S::helen.thomas30@wales.nhs.uk::3f6060c7-7fc4-4b48-a984-b688e9800461" providerId="AD" clId="Web-{8BD24C09-7F1C-9D8F-6916-62ADB59CE5B7}" dt="2023-08-10T07:12:20.674" v="4"/>
          <ac:picMkLst>
            <pc:docMk/>
            <pc:sldMk cId="3006990869" sldId="4253"/>
            <ac:picMk id="5" creationId="{0DC6B6BA-0C45-7BEB-9B47-97F450268617}"/>
          </ac:picMkLst>
        </pc:picChg>
        <pc:picChg chg="del">
          <ac:chgData name="Helen Thomas (HEIW)" userId="S::helen.thomas30@wales.nhs.uk::3f6060c7-7fc4-4b48-a984-b688e9800461" providerId="AD" clId="Web-{8BD24C09-7F1C-9D8F-6916-62ADB59CE5B7}" dt="2023-08-10T07:12:19.299" v="3"/>
          <ac:picMkLst>
            <pc:docMk/>
            <pc:sldMk cId="3006990869" sldId="4253"/>
            <ac:picMk id="8" creationId="{33315F55-4289-B7C3-F965-605C054A52BA}"/>
          </ac:picMkLst>
        </pc:picChg>
      </pc:sldChg>
    </pc:docChg>
  </pc:docChgLst>
  <pc:docChgLst>
    <pc:chgData name="Helen Thomas (HEIW)" userId="S::helen.thomas30@wales.nhs.uk::3f6060c7-7fc4-4b48-a984-b688e9800461" providerId="AD" clId="Web-{A9085286-A873-3E1B-3E49-8369DE0FE40F}"/>
    <pc:docChg chg="modSld">
      <pc:chgData name="Helen Thomas (HEIW)" userId="S::helen.thomas30@wales.nhs.uk::3f6060c7-7fc4-4b48-a984-b688e9800461" providerId="AD" clId="Web-{A9085286-A873-3E1B-3E49-8369DE0FE40F}" dt="2024-01-24T14:09:38.112" v="16"/>
      <pc:docMkLst>
        <pc:docMk/>
      </pc:docMkLst>
      <pc:sldChg chg="modSp">
        <pc:chgData name="Helen Thomas (HEIW)" userId="S::helen.thomas30@wales.nhs.uk::3f6060c7-7fc4-4b48-a984-b688e9800461" providerId="AD" clId="Web-{A9085286-A873-3E1B-3E49-8369DE0FE40F}" dt="2024-01-24T14:07:47.124" v="15" actId="1076"/>
        <pc:sldMkLst>
          <pc:docMk/>
          <pc:sldMk cId="3280256465" sldId="4252"/>
        </pc:sldMkLst>
        <pc:spChg chg="mod">
          <ac:chgData name="Helen Thomas (HEIW)" userId="S::helen.thomas30@wales.nhs.uk::3f6060c7-7fc4-4b48-a984-b688e9800461" providerId="AD" clId="Web-{A9085286-A873-3E1B-3E49-8369DE0FE40F}" dt="2024-01-24T14:07:39.280" v="11" actId="1076"/>
          <ac:spMkLst>
            <pc:docMk/>
            <pc:sldMk cId="3280256465" sldId="4252"/>
            <ac:spMk id="15" creationId="{F0870C6A-F96A-4AD1-F98B-2FDB53F0EBC2}"/>
          </ac:spMkLst>
        </pc:spChg>
        <pc:spChg chg="mod">
          <ac:chgData name="Helen Thomas (HEIW)" userId="S::helen.thomas30@wales.nhs.uk::3f6060c7-7fc4-4b48-a984-b688e9800461" providerId="AD" clId="Web-{A9085286-A873-3E1B-3E49-8369DE0FE40F}" dt="2024-01-24T14:07:40.827" v="12" actId="1076"/>
          <ac:spMkLst>
            <pc:docMk/>
            <pc:sldMk cId="3280256465" sldId="4252"/>
            <ac:spMk id="16" creationId="{28A1174E-EF93-E885-3096-0449A9A48239}"/>
          </ac:spMkLst>
        </pc:spChg>
        <pc:spChg chg="mod">
          <ac:chgData name="Helen Thomas (HEIW)" userId="S::helen.thomas30@wales.nhs.uk::3f6060c7-7fc4-4b48-a984-b688e9800461" providerId="AD" clId="Web-{A9085286-A873-3E1B-3E49-8369DE0FE40F}" dt="2024-01-24T14:07:43.499" v="13" actId="1076"/>
          <ac:spMkLst>
            <pc:docMk/>
            <pc:sldMk cId="3280256465" sldId="4252"/>
            <ac:spMk id="17" creationId="{8E1A5E34-5752-3FC9-A922-B50934B01AF7}"/>
          </ac:spMkLst>
        </pc:spChg>
        <pc:spChg chg="mod">
          <ac:chgData name="Helen Thomas (HEIW)" userId="S::helen.thomas30@wales.nhs.uk::3f6060c7-7fc4-4b48-a984-b688e9800461" providerId="AD" clId="Web-{A9085286-A873-3E1B-3E49-8369DE0FE40F}" dt="2024-01-24T14:07:45.202" v="14" actId="1076"/>
          <ac:spMkLst>
            <pc:docMk/>
            <pc:sldMk cId="3280256465" sldId="4252"/>
            <ac:spMk id="18" creationId="{9E0083E4-CE62-4733-DC32-A420A1A1C464}"/>
          </ac:spMkLst>
        </pc:spChg>
        <pc:spChg chg="mod">
          <ac:chgData name="Helen Thomas (HEIW)" userId="S::helen.thomas30@wales.nhs.uk::3f6060c7-7fc4-4b48-a984-b688e9800461" providerId="AD" clId="Web-{A9085286-A873-3E1B-3E49-8369DE0FE40F}" dt="2024-01-24T14:07:47.124" v="15" actId="1076"/>
          <ac:spMkLst>
            <pc:docMk/>
            <pc:sldMk cId="3280256465" sldId="4252"/>
            <ac:spMk id="19" creationId="{558340B8-F4DE-C7E7-1C2C-D589759D0B8A}"/>
          </ac:spMkLst>
        </pc:spChg>
      </pc:sldChg>
      <pc:sldChg chg="modSp">
        <pc:chgData name="Helen Thomas (HEIW)" userId="S::helen.thomas30@wales.nhs.uk::3f6060c7-7fc4-4b48-a984-b688e9800461" providerId="AD" clId="Web-{A9085286-A873-3E1B-3E49-8369DE0FE40F}" dt="2024-01-24T14:06:37.763" v="10" actId="20577"/>
        <pc:sldMkLst>
          <pc:docMk/>
          <pc:sldMk cId="1642543813" sldId="4253"/>
        </pc:sldMkLst>
        <pc:spChg chg="mod">
          <ac:chgData name="Helen Thomas (HEIW)" userId="S::helen.thomas30@wales.nhs.uk::3f6060c7-7fc4-4b48-a984-b688e9800461" providerId="AD" clId="Web-{A9085286-A873-3E1B-3E49-8369DE0FE40F}" dt="2024-01-24T14:06:37.763" v="10" actId="20577"/>
          <ac:spMkLst>
            <pc:docMk/>
            <pc:sldMk cId="1642543813" sldId="4253"/>
            <ac:spMk id="7" creationId="{8C3ED505-8FE8-4CD8-9DC3-596E6B2EFB63}"/>
          </ac:spMkLst>
        </pc:spChg>
      </pc:sldChg>
      <pc:sldChg chg="delSp">
        <pc:chgData name="Helen Thomas (HEIW)" userId="S::helen.thomas30@wales.nhs.uk::3f6060c7-7fc4-4b48-a984-b688e9800461" providerId="AD" clId="Web-{A9085286-A873-3E1B-3E49-8369DE0FE40F}" dt="2024-01-24T14:09:38.112" v="16"/>
        <pc:sldMkLst>
          <pc:docMk/>
          <pc:sldMk cId="3013591533" sldId="4256"/>
        </pc:sldMkLst>
        <pc:spChg chg="del">
          <ac:chgData name="Helen Thomas (HEIW)" userId="S::helen.thomas30@wales.nhs.uk::3f6060c7-7fc4-4b48-a984-b688e9800461" providerId="AD" clId="Web-{A9085286-A873-3E1B-3E49-8369DE0FE40F}" dt="2024-01-24T14:09:38.112" v="16"/>
          <ac:spMkLst>
            <pc:docMk/>
            <pc:sldMk cId="3013591533" sldId="4256"/>
            <ac:spMk id="6" creationId="{BC86A0EB-7C8D-4497-BC68-854F705F25D5}"/>
          </ac:spMkLst>
        </pc:spChg>
      </pc:sldChg>
    </pc:docChg>
  </pc:docChgLst>
  <pc:docChgLst>
    <pc:chgData name="Afonso Palma (HEIW)" userId="f15d7636-59f6-4a93-9f89-5e1d764812a8" providerId="ADAL" clId="{ABAF84A5-4EA0-4858-A9FE-93991DC02A5E}"/>
    <pc:docChg chg="undo redo custSel addSld delSld modSld sldOrd modMainMaster">
      <pc:chgData name="Afonso Palma (HEIW)" userId="f15d7636-59f6-4a93-9f89-5e1d764812a8" providerId="ADAL" clId="{ABAF84A5-4EA0-4858-A9FE-93991DC02A5E}" dt="2023-08-09T14:53:18.870" v="2508" actId="20577"/>
      <pc:docMkLst>
        <pc:docMk/>
      </pc:docMkLst>
      <pc:sldChg chg="addSp delSp modSp mod">
        <pc:chgData name="Afonso Palma (HEIW)" userId="f15d7636-59f6-4a93-9f89-5e1d764812a8" providerId="ADAL" clId="{ABAF84A5-4EA0-4858-A9FE-93991DC02A5E}" dt="2023-08-08T15:12:22.651" v="2178" actId="207"/>
        <pc:sldMkLst>
          <pc:docMk/>
          <pc:sldMk cId="3167441110" sldId="257"/>
        </pc:sldMkLst>
        <pc:spChg chg="del mod">
          <ac:chgData name="Afonso Palma (HEIW)" userId="f15d7636-59f6-4a93-9f89-5e1d764812a8" providerId="ADAL" clId="{ABAF84A5-4EA0-4858-A9FE-93991DC02A5E}" dt="2023-08-08T15:05:44.914" v="2114" actId="478"/>
          <ac:spMkLst>
            <pc:docMk/>
            <pc:sldMk cId="3167441110" sldId="257"/>
            <ac:spMk id="3" creationId="{222E0B12-D441-8731-433F-4DFDF8059FE0}"/>
          </ac:spMkLst>
        </pc:spChg>
        <pc:spChg chg="add mod">
          <ac:chgData name="Afonso Palma (HEIW)" userId="f15d7636-59f6-4a93-9f89-5e1d764812a8" providerId="ADAL" clId="{ABAF84A5-4EA0-4858-A9FE-93991DC02A5E}" dt="2023-08-08T15:12:22.651" v="2178" actId="207"/>
          <ac:spMkLst>
            <pc:docMk/>
            <pc:sldMk cId="3167441110" sldId="257"/>
            <ac:spMk id="8" creationId="{F8F73961-30F1-6374-0447-69F6BCB1E4CE}"/>
          </ac:spMkLst>
        </pc:spChg>
        <pc:spChg chg="mod">
          <ac:chgData name="Afonso Palma (HEIW)" userId="f15d7636-59f6-4a93-9f89-5e1d764812a8" providerId="ADAL" clId="{ABAF84A5-4EA0-4858-A9FE-93991DC02A5E}" dt="2023-08-08T15:12:03.538" v="2177" actId="208"/>
          <ac:spMkLst>
            <pc:docMk/>
            <pc:sldMk cId="3167441110" sldId="257"/>
            <ac:spMk id="12" creationId="{59E20212-A51B-1DBE-42DA-E881738FD690}"/>
          </ac:spMkLst>
        </pc:spChg>
        <pc:spChg chg="mod">
          <ac:chgData name="Afonso Palma (HEIW)" userId="f15d7636-59f6-4a93-9f89-5e1d764812a8" providerId="ADAL" clId="{ABAF84A5-4EA0-4858-A9FE-93991DC02A5E}" dt="2023-08-08T15:10:04.942" v="2153" actId="113"/>
          <ac:spMkLst>
            <pc:docMk/>
            <pc:sldMk cId="3167441110" sldId="257"/>
            <ac:spMk id="13" creationId="{BB409766-A09A-887C-2321-43A1118B71C8}"/>
          </ac:spMkLst>
        </pc:spChg>
        <pc:spChg chg="mod">
          <ac:chgData name="Afonso Palma (HEIW)" userId="f15d7636-59f6-4a93-9f89-5e1d764812a8" providerId="ADAL" clId="{ABAF84A5-4EA0-4858-A9FE-93991DC02A5E}" dt="2023-08-08T15:10:07.705" v="2154" actId="113"/>
          <ac:spMkLst>
            <pc:docMk/>
            <pc:sldMk cId="3167441110" sldId="257"/>
            <ac:spMk id="14" creationId="{BF011FAA-E729-771D-9095-14B98D81A909}"/>
          </ac:spMkLst>
        </pc:spChg>
        <pc:grpChg chg="del">
          <ac:chgData name="Afonso Palma (HEIW)" userId="f15d7636-59f6-4a93-9f89-5e1d764812a8" providerId="ADAL" clId="{ABAF84A5-4EA0-4858-A9FE-93991DC02A5E}" dt="2023-08-08T15:06:26.255" v="2117" actId="478"/>
          <ac:grpSpMkLst>
            <pc:docMk/>
            <pc:sldMk cId="3167441110" sldId="257"/>
            <ac:grpSpMk id="9" creationId="{0B8E6A8C-982B-D4D9-59DA-D5DFB5636584}"/>
          </ac:grpSpMkLst>
        </pc:grpChg>
        <pc:grpChg chg="add mod">
          <ac:chgData name="Afonso Palma (HEIW)" userId="f15d7636-59f6-4a93-9f89-5e1d764812a8" providerId="ADAL" clId="{ABAF84A5-4EA0-4858-A9FE-93991DC02A5E}" dt="2023-08-08T15:09:41.895" v="2150" actId="1076"/>
          <ac:grpSpMkLst>
            <pc:docMk/>
            <pc:sldMk cId="3167441110" sldId="257"/>
            <ac:grpSpMk id="10" creationId="{A8E12C46-81CE-8EB0-613D-EAD56B39DB24}"/>
          </ac:grpSpMkLst>
        </pc:grpChg>
        <pc:graphicFrameChg chg="mod modGraphic">
          <ac:chgData name="Afonso Palma (HEIW)" userId="f15d7636-59f6-4a93-9f89-5e1d764812a8" providerId="ADAL" clId="{ABAF84A5-4EA0-4858-A9FE-93991DC02A5E}" dt="2023-08-08T15:11:46.794" v="2174" actId="404"/>
          <ac:graphicFrameMkLst>
            <pc:docMk/>
            <pc:sldMk cId="3167441110" sldId="257"/>
            <ac:graphicFrameMk id="11" creationId="{DC474EC8-8225-A012-2D0E-01AFE77F6D41}"/>
          </ac:graphicFrameMkLst>
        </pc:graphicFrameChg>
        <pc:picChg chg="add del mod ord">
          <ac:chgData name="Afonso Palma (HEIW)" userId="f15d7636-59f6-4a93-9f89-5e1d764812a8" providerId="ADAL" clId="{ABAF84A5-4EA0-4858-A9FE-93991DC02A5E}" dt="2023-08-08T15:07:37.311" v="2137" actId="1076"/>
          <ac:picMkLst>
            <pc:docMk/>
            <pc:sldMk cId="3167441110" sldId="257"/>
            <ac:picMk id="7" creationId="{B537BA18-1DD9-7FCD-E03E-184FBD4BCCA5}"/>
          </ac:picMkLst>
        </pc:picChg>
        <pc:picChg chg="del">
          <ac:chgData name="Afonso Palma (HEIW)" userId="f15d7636-59f6-4a93-9f89-5e1d764812a8" providerId="ADAL" clId="{ABAF84A5-4EA0-4858-A9FE-93991DC02A5E}" dt="2023-08-08T12:18:06.610" v="63" actId="478"/>
          <ac:picMkLst>
            <pc:docMk/>
            <pc:sldMk cId="3167441110" sldId="257"/>
            <ac:picMk id="27" creationId="{546D2E37-D421-223E-F3E9-114CADC06824}"/>
          </ac:picMkLst>
        </pc:picChg>
      </pc:sldChg>
      <pc:sldChg chg="addSp delSp modSp mod">
        <pc:chgData name="Afonso Palma (HEIW)" userId="f15d7636-59f6-4a93-9f89-5e1d764812a8" providerId="ADAL" clId="{ABAF84A5-4EA0-4858-A9FE-93991DC02A5E}" dt="2023-08-08T14:28:49.619" v="1667" actId="478"/>
        <pc:sldMkLst>
          <pc:docMk/>
          <pc:sldMk cId="3786492800" sldId="1179"/>
        </pc:sldMkLst>
        <pc:spChg chg="del mod">
          <ac:chgData name="Afonso Palma (HEIW)" userId="f15d7636-59f6-4a93-9f89-5e1d764812a8" providerId="ADAL" clId="{ABAF84A5-4EA0-4858-A9FE-93991DC02A5E}" dt="2023-08-08T14:28:49.619" v="1667" actId="478"/>
          <ac:spMkLst>
            <pc:docMk/>
            <pc:sldMk cId="3786492800" sldId="1179"/>
            <ac:spMk id="3" creationId="{0E991B99-04B9-4304-B64E-0463BCF2C78E}"/>
          </ac:spMkLst>
        </pc:spChg>
        <pc:spChg chg="del mod">
          <ac:chgData name="Afonso Palma (HEIW)" userId="f15d7636-59f6-4a93-9f89-5e1d764812a8" providerId="ADAL" clId="{ABAF84A5-4EA0-4858-A9FE-93991DC02A5E}" dt="2023-08-08T12:59:42.571" v="692" actId="478"/>
          <ac:spMkLst>
            <pc:docMk/>
            <pc:sldMk cId="3786492800" sldId="1179"/>
            <ac:spMk id="7" creationId="{A222FF62-A428-BB07-9A67-A1A835D80C93}"/>
          </ac:spMkLst>
        </pc:spChg>
        <pc:spChg chg="mod">
          <ac:chgData name="Afonso Palma (HEIW)" userId="f15d7636-59f6-4a93-9f89-5e1d764812a8" providerId="ADAL" clId="{ABAF84A5-4EA0-4858-A9FE-93991DC02A5E}" dt="2023-08-08T13:03:35.914" v="716" actId="14826"/>
          <ac:spMkLst>
            <pc:docMk/>
            <pc:sldMk cId="3786492800" sldId="1179"/>
            <ac:spMk id="9" creationId="{C9C9F3B9-69B0-45EC-82D7-754041F2A960}"/>
          </ac:spMkLst>
        </pc:spChg>
        <pc:spChg chg="add del mod">
          <ac:chgData name="Afonso Palma (HEIW)" userId="f15d7636-59f6-4a93-9f89-5e1d764812a8" providerId="ADAL" clId="{ABAF84A5-4EA0-4858-A9FE-93991DC02A5E}" dt="2023-08-08T12:59:37.946" v="688" actId="478"/>
          <ac:spMkLst>
            <pc:docMk/>
            <pc:sldMk cId="3786492800" sldId="1179"/>
            <ac:spMk id="10" creationId="{C5849AEB-ABAB-01F9-9D69-7AAC34057CA4}"/>
          </ac:spMkLst>
        </pc:spChg>
        <pc:spChg chg="mod">
          <ac:chgData name="Afonso Palma (HEIW)" userId="f15d7636-59f6-4a93-9f89-5e1d764812a8" providerId="ADAL" clId="{ABAF84A5-4EA0-4858-A9FE-93991DC02A5E}" dt="2023-08-08T13:03:35.914" v="716" actId="14826"/>
          <ac:spMkLst>
            <pc:docMk/>
            <pc:sldMk cId="3786492800" sldId="1179"/>
            <ac:spMk id="11" creationId="{2F6E2DB6-06CF-4F6B-83EE-4C9EDB917C50}"/>
          </ac:spMkLst>
        </pc:spChg>
        <pc:spChg chg="mod">
          <ac:chgData name="Afonso Palma (HEIW)" userId="f15d7636-59f6-4a93-9f89-5e1d764812a8" providerId="ADAL" clId="{ABAF84A5-4EA0-4858-A9FE-93991DC02A5E}" dt="2023-08-08T13:03:35.914" v="716" actId="14826"/>
          <ac:spMkLst>
            <pc:docMk/>
            <pc:sldMk cId="3786492800" sldId="1179"/>
            <ac:spMk id="12" creationId="{7CEBA1CA-138A-477D-B146-400B77F266C1}"/>
          </ac:spMkLst>
        </pc:spChg>
        <pc:spChg chg="mod">
          <ac:chgData name="Afonso Palma (HEIW)" userId="f15d7636-59f6-4a93-9f89-5e1d764812a8" providerId="ADAL" clId="{ABAF84A5-4EA0-4858-A9FE-93991DC02A5E}" dt="2023-08-08T13:03:35.914" v="716" actId="14826"/>
          <ac:spMkLst>
            <pc:docMk/>
            <pc:sldMk cId="3786492800" sldId="1179"/>
            <ac:spMk id="13" creationId="{E0A7BCA4-1C73-40E8-9F9F-4A0CD38D4BF4}"/>
          </ac:spMkLst>
        </pc:spChg>
        <pc:spChg chg="del mod">
          <ac:chgData name="Afonso Palma (HEIW)" userId="f15d7636-59f6-4a93-9f89-5e1d764812a8" providerId="ADAL" clId="{ABAF84A5-4EA0-4858-A9FE-93991DC02A5E}" dt="2023-08-08T12:59:40.496" v="691" actId="478"/>
          <ac:spMkLst>
            <pc:docMk/>
            <pc:sldMk cId="3786492800" sldId="1179"/>
            <ac:spMk id="17" creationId="{1EE0608C-3D70-9DB6-3D5C-01128163C166}"/>
          </ac:spMkLst>
        </pc:spChg>
        <pc:spChg chg="del mod">
          <ac:chgData name="Afonso Palma (HEIW)" userId="f15d7636-59f6-4a93-9f89-5e1d764812a8" providerId="ADAL" clId="{ABAF84A5-4EA0-4858-A9FE-93991DC02A5E}" dt="2023-08-08T12:59:45.197" v="694" actId="478"/>
          <ac:spMkLst>
            <pc:docMk/>
            <pc:sldMk cId="3786492800" sldId="1179"/>
            <ac:spMk id="18" creationId="{AA1FCEEF-F36E-E255-2ED8-25CDA88F7586}"/>
          </ac:spMkLst>
        </pc:spChg>
        <pc:spChg chg="del mod">
          <ac:chgData name="Afonso Palma (HEIW)" userId="f15d7636-59f6-4a93-9f89-5e1d764812a8" providerId="ADAL" clId="{ABAF84A5-4EA0-4858-A9FE-93991DC02A5E}" dt="2023-08-08T12:59:43.943" v="693" actId="478"/>
          <ac:spMkLst>
            <pc:docMk/>
            <pc:sldMk cId="3786492800" sldId="1179"/>
            <ac:spMk id="19" creationId="{C29A84C5-F5B5-B8E9-0ED7-1C38A1676E9D}"/>
          </ac:spMkLst>
        </pc:spChg>
        <pc:spChg chg="mod">
          <ac:chgData name="Afonso Palma (HEIW)" userId="f15d7636-59f6-4a93-9f89-5e1d764812a8" providerId="ADAL" clId="{ABAF84A5-4EA0-4858-A9FE-93991DC02A5E}" dt="2023-08-08T13:03:35.914" v="716" actId="14826"/>
          <ac:spMkLst>
            <pc:docMk/>
            <pc:sldMk cId="3786492800" sldId="1179"/>
            <ac:spMk id="20" creationId="{4F3CB8E2-0D03-46DA-9A69-008E5C50FE23}"/>
          </ac:spMkLst>
        </pc:spChg>
        <pc:spChg chg="add mod">
          <ac:chgData name="Afonso Palma (HEIW)" userId="f15d7636-59f6-4a93-9f89-5e1d764812a8" providerId="ADAL" clId="{ABAF84A5-4EA0-4858-A9FE-93991DC02A5E}" dt="2023-08-08T14:28:46.766" v="1666" actId="27636"/>
          <ac:spMkLst>
            <pc:docMk/>
            <pc:sldMk cId="3786492800" sldId="1179"/>
            <ac:spMk id="23" creationId="{F8AE05F7-89CE-8EBD-2D19-1AA1D05C2647}"/>
          </ac:spMkLst>
        </pc:spChg>
        <pc:grpChg chg="add del mod">
          <ac:chgData name="Afonso Palma (HEIW)" userId="f15d7636-59f6-4a93-9f89-5e1d764812a8" providerId="ADAL" clId="{ABAF84A5-4EA0-4858-A9FE-93991DC02A5E}" dt="2023-08-08T13:03:35.914" v="716" actId="14826"/>
          <ac:grpSpMkLst>
            <pc:docMk/>
            <pc:sldMk cId="3786492800" sldId="1179"/>
            <ac:grpSpMk id="2" creationId="{2D118743-9A0F-4E62-9FBD-7E0B1A88C03E}"/>
          </ac:grpSpMkLst>
        </pc:grpChg>
        <pc:grpChg chg="del mod">
          <ac:chgData name="Afonso Palma (HEIW)" userId="f15d7636-59f6-4a93-9f89-5e1d764812a8" providerId="ADAL" clId="{ABAF84A5-4EA0-4858-A9FE-93991DC02A5E}" dt="2023-08-08T12:59:13.959" v="685" actId="27803"/>
          <ac:grpSpMkLst>
            <pc:docMk/>
            <pc:sldMk cId="3786492800" sldId="1179"/>
            <ac:grpSpMk id="6" creationId="{1269669B-D702-5041-B196-659ABA673F25}"/>
          </ac:grpSpMkLst>
        </pc:grpChg>
        <pc:picChg chg="add del mod ord">
          <ac:chgData name="Afonso Palma (HEIW)" userId="f15d7636-59f6-4a93-9f89-5e1d764812a8" providerId="ADAL" clId="{ABAF84A5-4EA0-4858-A9FE-93991DC02A5E}" dt="2023-08-08T12:58:48.876" v="679" actId="34135"/>
          <ac:picMkLst>
            <pc:docMk/>
            <pc:sldMk cId="3786492800" sldId="1179"/>
            <ac:picMk id="4" creationId="{6F4B8317-184A-FD99-E5EF-385A50454178}"/>
          </ac:picMkLst>
        </pc:picChg>
        <pc:picChg chg="del">
          <ac:chgData name="Afonso Palma (HEIW)" userId="f15d7636-59f6-4a93-9f89-5e1d764812a8" providerId="ADAL" clId="{ABAF84A5-4EA0-4858-A9FE-93991DC02A5E}" dt="2023-08-08T12:17:40.442" v="48" actId="478"/>
          <ac:picMkLst>
            <pc:docMk/>
            <pc:sldMk cId="3786492800" sldId="1179"/>
            <ac:picMk id="5" creationId="{4568F921-6C04-7BB1-D590-3B8506C9DEBE}"/>
          </ac:picMkLst>
        </pc:picChg>
        <pc:picChg chg="mod">
          <ac:chgData name="Afonso Palma (HEIW)" userId="f15d7636-59f6-4a93-9f89-5e1d764812a8" providerId="ADAL" clId="{ABAF84A5-4EA0-4858-A9FE-93991DC02A5E}" dt="2023-08-08T13:03:35.914" v="716" actId="14826"/>
          <ac:picMkLst>
            <pc:docMk/>
            <pc:sldMk cId="3786492800" sldId="1179"/>
            <ac:picMk id="8" creationId="{B9F6A50E-30B4-47FD-A608-8B4D80F5FC5D}"/>
          </ac:picMkLst>
        </pc:picChg>
        <pc:picChg chg="del mod">
          <ac:chgData name="Afonso Palma (HEIW)" userId="f15d7636-59f6-4a93-9f89-5e1d764812a8" providerId="ADAL" clId="{ABAF84A5-4EA0-4858-A9FE-93991DC02A5E}" dt="2023-08-08T12:59:13.959" v="685" actId="27803"/>
          <ac:picMkLst>
            <pc:docMk/>
            <pc:sldMk cId="3786492800" sldId="1179"/>
            <ac:picMk id="14" creationId="{A35A6F6B-408C-4E75-B96D-11106D37C520}"/>
          </ac:picMkLst>
        </pc:picChg>
        <pc:picChg chg="mod">
          <ac:chgData name="Afonso Palma (HEIW)" userId="f15d7636-59f6-4a93-9f89-5e1d764812a8" providerId="ADAL" clId="{ABAF84A5-4EA0-4858-A9FE-93991DC02A5E}" dt="2023-08-08T13:03:35.914" v="716" actId="14826"/>
          <ac:picMkLst>
            <pc:docMk/>
            <pc:sldMk cId="3786492800" sldId="1179"/>
            <ac:picMk id="15" creationId="{D1414B2D-0634-463F-9AB2-7C77BF8AADD9}"/>
          </ac:picMkLst>
        </pc:picChg>
        <pc:picChg chg="mod">
          <ac:chgData name="Afonso Palma (HEIW)" userId="f15d7636-59f6-4a93-9f89-5e1d764812a8" providerId="ADAL" clId="{ABAF84A5-4EA0-4858-A9FE-93991DC02A5E}" dt="2023-08-08T13:03:35.914" v="716" actId="14826"/>
          <ac:picMkLst>
            <pc:docMk/>
            <pc:sldMk cId="3786492800" sldId="1179"/>
            <ac:picMk id="16" creationId="{D0C0DDEA-60BB-4E0A-9472-3E160AC35D10}"/>
          </ac:picMkLst>
        </pc:picChg>
        <pc:picChg chg="add mod">
          <ac:chgData name="Afonso Palma (HEIW)" userId="f15d7636-59f6-4a93-9f89-5e1d764812a8" providerId="ADAL" clId="{ABAF84A5-4EA0-4858-A9FE-93991DC02A5E}" dt="2023-08-08T13:03:07.886" v="712" actId="207"/>
          <ac:picMkLst>
            <pc:docMk/>
            <pc:sldMk cId="3786492800" sldId="1179"/>
            <ac:picMk id="21" creationId="{8D58BBB6-C2DA-FB55-A1AF-7B8614FD25BE}"/>
          </ac:picMkLst>
        </pc:picChg>
        <pc:picChg chg="mod">
          <ac:chgData name="Afonso Palma (HEIW)" userId="f15d7636-59f6-4a93-9f89-5e1d764812a8" providerId="ADAL" clId="{ABAF84A5-4EA0-4858-A9FE-93991DC02A5E}" dt="2023-08-08T13:03:35.914" v="716" actId="14826"/>
          <ac:picMkLst>
            <pc:docMk/>
            <pc:sldMk cId="3786492800" sldId="1179"/>
            <ac:picMk id="22" creationId="{038081FE-542C-43E8-9F2E-07995DD87560}"/>
          </ac:picMkLst>
        </pc:picChg>
      </pc:sldChg>
      <pc:sldChg chg="addSp delSp modSp mod ord modAnim">
        <pc:chgData name="Afonso Palma (HEIW)" userId="f15d7636-59f6-4a93-9f89-5e1d764812a8" providerId="ADAL" clId="{ABAF84A5-4EA0-4858-A9FE-93991DC02A5E}" dt="2023-08-09T14:51:52.263" v="2494" actId="478"/>
        <pc:sldMkLst>
          <pc:docMk/>
          <pc:sldMk cId="473005135" sldId="1184"/>
        </pc:sldMkLst>
        <pc:spChg chg="add del mod">
          <ac:chgData name="Afonso Palma (HEIW)" userId="f15d7636-59f6-4a93-9f89-5e1d764812a8" providerId="ADAL" clId="{ABAF84A5-4EA0-4858-A9FE-93991DC02A5E}" dt="2023-08-09T14:51:52.263" v="2494" actId="478"/>
          <ac:spMkLst>
            <pc:docMk/>
            <pc:sldMk cId="473005135" sldId="1184"/>
            <ac:spMk id="3" creationId="{239BF007-104F-2FBA-3F40-F8036EE94098}"/>
          </ac:spMkLst>
        </pc:spChg>
        <pc:spChg chg="del">
          <ac:chgData name="Afonso Palma (HEIW)" userId="f15d7636-59f6-4a93-9f89-5e1d764812a8" providerId="ADAL" clId="{ABAF84A5-4EA0-4858-A9FE-93991DC02A5E}" dt="2023-08-08T12:51:25.541" v="601" actId="478"/>
          <ac:spMkLst>
            <pc:docMk/>
            <pc:sldMk cId="473005135" sldId="1184"/>
            <ac:spMk id="3" creationId="{F7F787F8-9A21-4D21-A8EC-5E2721436D91}"/>
          </ac:spMkLst>
        </pc:spChg>
        <pc:spChg chg="add del mod">
          <ac:chgData name="Afonso Palma (HEIW)" userId="f15d7636-59f6-4a93-9f89-5e1d764812a8" providerId="ADAL" clId="{ABAF84A5-4EA0-4858-A9FE-93991DC02A5E}" dt="2023-08-09T14:51:52.263" v="2494" actId="478"/>
          <ac:spMkLst>
            <pc:docMk/>
            <pc:sldMk cId="473005135" sldId="1184"/>
            <ac:spMk id="4" creationId="{056AC2FF-E6AB-CA81-C8EC-4B5D2F954F97}"/>
          </ac:spMkLst>
        </pc:spChg>
        <pc:spChg chg="add del mod">
          <ac:chgData name="Afonso Palma (HEIW)" userId="f15d7636-59f6-4a93-9f89-5e1d764812a8" providerId="ADAL" clId="{ABAF84A5-4EA0-4858-A9FE-93991DC02A5E}" dt="2023-08-09T14:51:52.263" v="2494" actId="478"/>
          <ac:spMkLst>
            <pc:docMk/>
            <pc:sldMk cId="473005135" sldId="1184"/>
            <ac:spMk id="6" creationId="{24914265-48E2-F435-3703-DD052C5C32B9}"/>
          </ac:spMkLst>
        </pc:spChg>
        <pc:spChg chg="del">
          <ac:chgData name="Afonso Palma (HEIW)" userId="f15d7636-59f6-4a93-9f89-5e1d764812a8" providerId="ADAL" clId="{ABAF84A5-4EA0-4858-A9FE-93991DC02A5E}" dt="2023-08-08T12:51:20.012" v="596" actId="478"/>
          <ac:spMkLst>
            <pc:docMk/>
            <pc:sldMk cId="473005135" sldId="1184"/>
            <ac:spMk id="6" creationId="{5173CCE7-1E1B-46A9-A40B-ABD9B779CDEE}"/>
          </ac:spMkLst>
        </pc:spChg>
        <pc:spChg chg="del">
          <ac:chgData name="Afonso Palma (HEIW)" userId="f15d7636-59f6-4a93-9f89-5e1d764812a8" providerId="ADAL" clId="{ABAF84A5-4EA0-4858-A9FE-93991DC02A5E}" dt="2023-08-08T12:51:15.914" v="591" actId="478"/>
          <ac:spMkLst>
            <pc:docMk/>
            <pc:sldMk cId="473005135" sldId="1184"/>
            <ac:spMk id="7" creationId="{4D90382E-B200-4EFE-9984-A7BEB4592BF1}"/>
          </ac:spMkLst>
        </pc:spChg>
        <pc:spChg chg="add del mod">
          <ac:chgData name="Afonso Palma (HEIW)" userId="f15d7636-59f6-4a93-9f89-5e1d764812a8" providerId="ADAL" clId="{ABAF84A5-4EA0-4858-A9FE-93991DC02A5E}" dt="2023-08-09T14:51:52.263" v="2494" actId="478"/>
          <ac:spMkLst>
            <pc:docMk/>
            <pc:sldMk cId="473005135" sldId="1184"/>
            <ac:spMk id="7" creationId="{AB2959C5-478B-B96A-BE86-F93271D36AF1}"/>
          </ac:spMkLst>
        </pc:spChg>
        <pc:spChg chg="add del mod">
          <ac:chgData name="Afonso Palma (HEIW)" userId="f15d7636-59f6-4a93-9f89-5e1d764812a8" providerId="ADAL" clId="{ABAF84A5-4EA0-4858-A9FE-93991DC02A5E}" dt="2023-08-09T14:51:52.263" v="2494" actId="478"/>
          <ac:spMkLst>
            <pc:docMk/>
            <pc:sldMk cId="473005135" sldId="1184"/>
            <ac:spMk id="8" creationId="{56CFD873-858C-BC1A-21E1-004190587043}"/>
          </ac:spMkLst>
        </pc:spChg>
        <pc:spChg chg="del">
          <ac:chgData name="Afonso Palma (HEIW)" userId="f15d7636-59f6-4a93-9f89-5e1d764812a8" providerId="ADAL" clId="{ABAF84A5-4EA0-4858-A9FE-93991DC02A5E}" dt="2023-08-08T12:51:27.001" v="602" actId="478"/>
          <ac:spMkLst>
            <pc:docMk/>
            <pc:sldMk cId="473005135" sldId="1184"/>
            <ac:spMk id="8" creationId="{CD9F6B55-1C3C-46F1-A1CC-05EB743084D0}"/>
          </ac:spMkLst>
        </pc:spChg>
        <pc:spChg chg="del">
          <ac:chgData name="Afonso Palma (HEIW)" userId="f15d7636-59f6-4a93-9f89-5e1d764812a8" providerId="ADAL" clId="{ABAF84A5-4EA0-4858-A9FE-93991DC02A5E}" dt="2023-08-08T12:51:15.914" v="591" actId="478"/>
          <ac:spMkLst>
            <pc:docMk/>
            <pc:sldMk cId="473005135" sldId="1184"/>
            <ac:spMk id="9" creationId="{5B43163E-A9AB-4135-94C8-0D20BFC12F90}"/>
          </ac:spMkLst>
        </pc:spChg>
        <pc:spChg chg="del">
          <ac:chgData name="Afonso Palma (HEIW)" userId="f15d7636-59f6-4a93-9f89-5e1d764812a8" providerId="ADAL" clId="{ABAF84A5-4EA0-4858-A9FE-93991DC02A5E}" dt="2023-08-08T12:51:24.553" v="600" actId="478"/>
          <ac:spMkLst>
            <pc:docMk/>
            <pc:sldMk cId="473005135" sldId="1184"/>
            <ac:spMk id="10" creationId="{32F255D0-C8A3-432F-87DD-49A581F42CF5}"/>
          </ac:spMkLst>
        </pc:spChg>
        <pc:spChg chg="del">
          <ac:chgData name="Afonso Palma (HEIW)" userId="f15d7636-59f6-4a93-9f89-5e1d764812a8" providerId="ADAL" clId="{ABAF84A5-4EA0-4858-A9FE-93991DC02A5E}" dt="2023-08-08T12:51:15.914" v="591" actId="478"/>
          <ac:spMkLst>
            <pc:docMk/>
            <pc:sldMk cId="473005135" sldId="1184"/>
            <ac:spMk id="11" creationId="{1AAAFFBB-7902-47DF-A44E-6EB517C1AF1B}"/>
          </ac:spMkLst>
        </pc:spChg>
        <pc:spChg chg="del">
          <ac:chgData name="Afonso Palma (HEIW)" userId="f15d7636-59f6-4a93-9f89-5e1d764812a8" providerId="ADAL" clId="{ABAF84A5-4EA0-4858-A9FE-93991DC02A5E}" dt="2023-08-08T12:51:27.881" v="603" actId="478"/>
          <ac:spMkLst>
            <pc:docMk/>
            <pc:sldMk cId="473005135" sldId="1184"/>
            <ac:spMk id="12" creationId="{2641E10F-B28A-4EFD-A280-C86DC7FE8347}"/>
          </ac:spMkLst>
        </pc:spChg>
        <pc:spChg chg="del mod">
          <ac:chgData name="Afonso Palma (HEIW)" userId="f15d7636-59f6-4a93-9f89-5e1d764812a8" providerId="ADAL" clId="{ABAF84A5-4EA0-4858-A9FE-93991DC02A5E}" dt="2023-08-08T12:51:22.587" v="598" actId="478"/>
          <ac:spMkLst>
            <pc:docMk/>
            <pc:sldMk cId="473005135" sldId="1184"/>
            <ac:spMk id="13" creationId="{E63179BF-DE4D-41D9-8E45-9E37DE5C9499}"/>
          </ac:spMkLst>
        </pc:spChg>
        <pc:spChg chg="mod">
          <ac:chgData name="Afonso Palma (HEIW)" userId="f15d7636-59f6-4a93-9f89-5e1d764812a8" providerId="ADAL" clId="{ABAF84A5-4EA0-4858-A9FE-93991DC02A5E}" dt="2023-08-08T12:51:20.422" v="597" actId="6549"/>
          <ac:spMkLst>
            <pc:docMk/>
            <pc:sldMk cId="473005135" sldId="1184"/>
            <ac:spMk id="16" creationId="{69D99009-7A80-4517-8821-9A426EE1647D}"/>
          </ac:spMkLst>
        </pc:spChg>
        <pc:spChg chg="add del mod">
          <ac:chgData name="Afonso Palma (HEIW)" userId="f15d7636-59f6-4a93-9f89-5e1d764812a8" providerId="ADAL" clId="{ABAF84A5-4EA0-4858-A9FE-93991DC02A5E}" dt="2023-08-08T12:52:40.765" v="612"/>
          <ac:spMkLst>
            <pc:docMk/>
            <pc:sldMk cId="473005135" sldId="1184"/>
            <ac:spMk id="17" creationId="{6132DEE2-BF20-A6BE-BC7C-9ABBB5B0E8A8}"/>
          </ac:spMkLst>
        </pc:spChg>
        <pc:spChg chg="add del mod">
          <ac:chgData name="Afonso Palma (HEIW)" userId="f15d7636-59f6-4a93-9f89-5e1d764812a8" providerId="ADAL" clId="{ABAF84A5-4EA0-4858-A9FE-93991DC02A5E}" dt="2023-08-08T12:52:40.765" v="612"/>
          <ac:spMkLst>
            <pc:docMk/>
            <pc:sldMk cId="473005135" sldId="1184"/>
            <ac:spMk id="18" creationId="{5D58AC91-F47A-C340-2EF6-5C5D813F94C0}"/>
          </ac:spMkLst>
        </pc:spChg>
        <pc:spChg chg="add del mod">
          <ac:chgData name="Afonso Palma (HEIW)" userId="f15d7636-59f6-4a93-9f89-5e1d764812a8" providerId="ADAL" clId="{ABAF84A5-4EA0-4858-A9FE-93991DC02A5E}" dt="2023-08-08T12:52:40.765" v="612"/>
          <ac:spMkLst>
            <pc:docMk/>
            <pc:sldMk cId="473005135" sldId="1184"/>
            <ac:spMk id="19" creationId="{C5C541F4-35DB-9DBB-BD28-98CEEB48A433}"/>
          </ac:spMkLst>
        </pc:spChg>
        <pc:spChg chg="add del mod">
          <ac:chgData name="Afonso Palma (HEIW)" userId="f15d7636-59f6-4a93-9f89-5e1d764812a8" providerId="ADAL" clId="{ABAF84A5-4EA0-4858-A9FE-93991DC02A5E}" dt="2023-08-08T12:52:40.765" v="612"/>
          <ac:spMkLst>
            <pc:docMk/>
            <pc:sldMk cId="473005135" sldId="1184"/>
            <ac:spMk id="20" creationId="{8504D694-855A-2531-C8ED-3C0D2603B40D}"/>
          </ac:spMkLst>
        </pc:spChg>
        <pc:spChg chg="add del mod">
          <ac:chgData name="Afonso Palma (HEIW)" userId="f15d7636-59f6-4a93-9f89-5e1d764812a8" providerId="ADAL" clId="{ABAF84A5-4EA0-4858-A9FE-93991DC02A5E}" dt="2023-08-08T12:52:40.765" v="612"/>
          <ac:spMkLst>
            <pc:docMk/>
            <pc:sldMk cId="473005135" sldId="1184"/>
            <ac:spMk id="21" creationId="{EF497CD4-405D-5A4D-5FA4-54684BBCFAB6}"/>
          </ac:spMkLst>
        </pc:spChg>
        <pc:spChg chg="mod">
          <ac:chgData name="Afonso Palma (HEIW)" userId="f15d7636-59f6-4a93-9f89-5e1d764812a8" providerId="ADAL" clId="{ABAF84A5-4EA0-4858-A9FE-93991DC02A5E}" dt="2023-08-08T12:51:39.501" v="605" actId="207"/>
          <ac:spMkLst>
            <pc:docMk/>
            <pc:sldMk cId="473005135" sldId="1184"/>
            <ac:spMk id="22" creationId="{D19D8692-3466-4ACA-B9C2-DC5BDC33A7EF}"/>
          </ac:spMkLst>
        </pc:spChg>
        <pc:spChg chg="add del mod">
          <ac:chgData name="Afonso Palma (HEIW)" userId="f15d7636-59f6-4a93-9f89-5e1d764812a8" providerId="ADAL" clId="{ABAF84A5-4EA0-4858-A9FE-93991DC02A5E}" dt="2023-08-08T12:52:40.765" v="612"/>
          <ac:spMkLst>
            <pc:docMk/>
            <pc:sldMk cId="473005135" sldId="1184"/>
            <ac:spMk id="23" creationId="{6CE5F930-049C-70AD-E6AB-6D6EF4FC433B}"/>
          </ac:spMkLst>
        </pc:spChg>
        <pc:spChg chg="add del mod">
          <ac:chgData name="Afonso Palma (HEIW)" userId="f15d7636-59f6-4a93-9f89-5e1d764812a8" providerId="ADAL" clId="{ABAF84A5-4EA0-4858-A9FE-93991DC02A5E}" dt="2023-08-08T12:52:40.765" v="612"/>
          <ac:spMkLst>
            <pc:docMk/>
            <pc:sldMk cId="473005135" sldId="1184"/>
            <ac:spMk id="24" creationId="{9D35BF7D-92D2-7291-1E60-A8813277F7AB}"/>
          </ac:spMkLst>
        </pc:spChg>
        <pc:spChg chg="add del mod">
          <ac:chgData name="Afonso Palma (HEIW)" userId="f15d7636-59f6-4a93-9f89-5e1d764812a8" providerId="ADAL" clId="{ABAF84A5-4EA0-4858-A9FE-93991DC02A5E}" dt="2023-08-08T12:52:40.765" v="612"/>
          <ac:spMkLst>
            <pc:docMk/>
            <pc:sldMk cId="473005135" sldId="1184"/>
            <ac:spMk id="25" creationId="{E08F8BBE-C64F-D65E-F71D-CAE7319FB4F4}"/>
          </ac:spMkLst>
        </pc:spChg>
        <pc:spChg chg="add del mod">
          <ac:chgData name="Afonso Palma (HEIW)" userId="f15d7636-59f6-4a93-9f89-5e1d764812a8" providerId="ADAL" clId="{ABAF84A5-4EA0-4858-A9FE-93991DC02A5E}" dt="2023-08-08T12:52:40.765" v="612"/>
          <ac:spMkLst>
            <pc:docMk/>
            <pc:sldMk cId="473005135" sldId="1184"/>
            <ac:spMk id="26" creationId="{97AE71DF-2655-1510-A855-CB1649F28F5E}"/>
          </ac:spMkLst>
        </pc:spChg>
        <pc:spChg chg="add del mod">
          <ac:chgData name="Afonso Palma (HEIW)" userId="f15d7636-59f6-4a93-9f89-5e1d764812a8" providerId="ADAL" clId="{ABAF84A5-4EA0-4858-A9FE-93991DC02A5E}" dt="2023-08-08T12:52:40.765" v="612"/>
          <ac:spMkLst>
            <pc:docMk/>
            <pc:sldMk cId="473005135" sldId="1184"/>
            <ac:spMk id="27" creationId="{1CC4DC14-35E9-37BC-9630-3704E3CBD130}"/>
          </ac:spMkLst>
        </pc:spChg>
        <pc:spChg chg="add del mod">
          <ac:chgData name="Afonso Palma (HEIW)" userId="f15d7636-59f6-4a93-9f89-5e1d764812a8" providerId="ADAL" clId="{ABAF84A5-4EA0-4858-A9FE-93991DC02A5E}" dt="2023-08-08T12:52:40.765" v="612"/>
          <ac:spMkLst>
            <pc:docMk/>
            <pc:sldMk cId="473005135" sldId="1184"/>
            <ac:spMk id="29" creationId="{E36E8CB9-8217-1F74-4F65-D3E666B98B37}"/>
          </ac:spMkLst>
        </pc:spChg>
        <pc:spChg chg="add mod">
          <ac:chgData name="Afonso Palma (HEIW)" userId="f15d7636-59f6-4a93-9f89-5e1d764812a8" providerId="ADAL" clId="{ABAF84A5-4EA0-4858-A9FE-93991DC02A5E}" dt="2023-08-08T12:53:45.859" v="625" actId="1076"/>
          <ac:spMkLst>
            <pc:docMk/>
            <pc:sldMk cId="473005135" sldId="1184"/>
            <ac:spMk id="30" creationId="{18BF70F3-BCEC-9077-92AC-FEC483D8BDFF}"/>
          </ac:spMkLst>
        </pc:spChg>
        <pc:spChg chg="del">
          <ac:chgData name="Afonso Palma (HEIW)" userId="f15d7636-59f6-4a93-9f89-5e1d764812a8" providerId="ADAL" clId="{ABAF84A5-4EA0-4858-A9FE-93991DC02A5E}" dt="2023-08-08T12:51:18.449" v="595" actId="478"/>
          <ac:spMkLst>
            <pc:docMk/>
            <pc:sldMk cId="473005135" sldId="1184"/>
            <ac:spMk id="31" creationId="{1C1E96BD-BFCA-4B3F-AADE-B819F9DF788B}"/>
          </ac:spMkLst>
        </pc:spChg>
        <pc:spChg chg="add del mod">
          <ac:chgData name="Afonso Palma (HEIW)" userId="f15d7636-59f6-4a93-9f89-5e1d764812a8" providerId="ADAL" clId="{ABAF84A5-4EA0-4858-A9FE-93991DC02A5E}" dt="2023-08-08T12:52:55.468" v="615" actId="478"/>
          <ac:spMkLst>
            <pc:docMk/>
            <pc:sldMk cId="473005135" sldId="1184"/>
            <ac:spMk id="1025" creationId="{EF492820-B732-74C1-717A-F401BF1BDAAB}"/>
          </ac:spMkLst>
        </pc:spChg>
        <pc:spChg chg="add mod">
          <ac:chgData name="Afonso Palma (HEIW)" userId="f15d7636-59f6-4a93-9f89-5e1d764812a8" providerId="ADAL" clId="{ABAF84A5-4EA0-4858-A9FE-93991DC02A5E}" dt="2023-08-08T12:53:45.859" v="625" actId="1076"/>
          <ac:spMkLst>
            <pc:docMk/>
            <pc:sldMk cId="473005135" sldId="1184"/>
            <ac:spMk id="1027" creationId="{9E079E3C-F073-AA35-D1B7-32BB69396A21}"/>
          </ac:spMkLst>
        </pc:spChg>
        <pc:spChg chg="add mod">
          <ac:chgData name="Afonso Palma (HEIW)" userId="f15d7636-59f6-4a93-9f89-5e1d764812a8" providerId="ADAL" clId="{ABAF84A5-4EA0-4858-A9FE-93991DC02A5E}" dt="2023-08-08T12:53:45.859" v="625" actId="1076"/>
          <ac:spMkLst>
            <pc:docMk/>
            <pc:sldMk cId="473005135" sldId="1184"/>
            <ac:spMk id="1029" creationId="{ACDD52BE-0285-BBB6-8166-D42A2EEB3BA3}"/>
          </ac:spMkLst>
        </pc:spChg>
        <pc:spChg chg="add mod">
          <ac:chgData name="Afonso Palma (HEIW)" userId="f15d7636-59f6-4a93-9f89-5e1d764812a8" providerId="ADAL" clId="{ABAF84A5-4EA0-4858-A9FE-93991DC02A5E}" dt="2023-08-08T12:53:45.859" v="625" actId="1076"/>
          <ac:spMkLst>
            <pc:docMk/>
            <pc:sldMk cId="473005135" sldId="1184"/>
            <ac:spMk id="1030" creationId="{190F7E04-ABC7-B99F-5D68-4661E972BDC7}"/>
          </ac:spMkLst>
        </pc:spChg>
        <pc:spChg chg="add mod">
          <ac:chgData name="Afonso Palma (HEIW)" userId="f15d7636-59f6-4a93-9f89-5e1d764812a8" providerId="ADAL" clId="{ABAF84A5-4EA0-4858-A9FE-93991DC02A5E}" dt="2023-08-08T12:53:45.859" v="625" actId="1076"/>
          <ac:spMkLst>
            <pc:docMk/>
            <pc:sldMk cId="473005135" sldId="1184"/>
            <ac:spMk id="1031" creationId="{1E9783A6-B2F3-409A-8977-24F69810FE1A}"/>
          </ac:spMkLst>
        </pc:spChg>
        <pc:spChg chg="add mod">
          <ac:chgData name="Afonso Palma (HEIW)" userId="f15d7636-59f6-4a93-9f89-5e1d764812a8" providerId="ADAL" clId="{ABAF84A5-4EA0-4858-A9FE-93991DC02A5E}" dt="2023-08-08T12:53:45.859" v="625" actId="1076"/>
          <ac:spMkLst>
            <pc:docMk/>
            <pc:sldMk cId="473005135" sldId="1184"/>
            <ac:spMk id="1032" creationId="{CA03416B-4BE4-981E-D9DC-B4D528A9E4C3}"/>
          </ac:spMkLst>
        </pc:spChg>
        <pc:spChg chg="add mod">
          <ac:chgData name="Afonso Palma (HEIW)" userId="f15d7636-59f6-4a93-9f89-5e1d764812a8" providerId="ADAL" clId="{ABAF84A5-4EA0-4858-A9FE-93991DC02A5E}" dt="2023-08-08T12:53:45.859" v="625" actId="1076"/>
          <ac:spMkLst>
            <pc:docMk/>
            <pc:sldMk cId="473005135" sldId="1184"/>
            <ac:spMk id="1033" creationId="{E42D96A8-BE11-6438-1248-4C05B8FD0F04}"/>
          </ac:spMkLst>
        </pc:spChg>
        <pc:spChg chg="add mod">
          <ac:chgData name="Afonso Palma (HEIW)" userId="f15d7636-59f6-4a93-9f89-5e1d764812a8" providerId="ADAL" clId="{ABAF84A5-4EA0-4858-A9FE-93991DC02A5E}" dt="2023-08-08T12:53:45.859" v="625" actId="1076"/>
          <ac:spMkLst>
            <pc:docMk/>
            <pc:sldMk cId="473005135" sldId="1184"/>
            <ac:spMk id="1034" creationId="{6659CB4F-0728-F283-BD08-A5C33CFB545C}"/>
          </ac:spMkLst>
        </pc:spChg>
        <pc:spChg chg="add mod">
          <ac:chgData name="Afonso Palma (HEIW)" userId="f15d7636-59f6-4a93-9f89-5e1d764812a8" providerId="ADAL" clId="{ABAF84A5-4EA0-4858-A9FE-93991DC02A5E}" dt="2023-08-08T12:53:45.859" v="625" actId="1076"/>
          <ac:spMkLst>
            <pc:docMk/>
            <pc:sldMk cId="473005135" sldId="1184"/>
            <ac:spMk id="1035" creationId="{A393E9FF-A468-720F-785B-90DEDCE2A9A6}"/>
          </ac:spMkLst>
        </pc:spChg>
        <pc:spChg chg="add mod">
          <ac:chgData name="Afonso Palma (HEIW)" userId="f15d7636-59f6-4a93-9f89-5e1d764812a8" providerId="ADAL" clId="{ABAF84A5-4EA0-4858-A9FE-93991DC02A5E}" dt="2023-08-08T12:53:45.859" v="625" actId="1076"/>
          <ac:spMkLst>
            <pc:docMk/>
            <pc:sldMk cId="473005135" sldId="1184"/>
            <ac:spMk id="1037" creationId="{92C85253-1470-A21F-CEC0-A682DFCCE9C4}"/>
          </ac:spMkLst>
        </pc:spChg>
        <pc:grpChg chg="del">
          <ac:chgData name="Afonso Palma (HEIW)" userId="f15d7636-59f6-4a93-9f89-5e1d764812a8" providerId="ADAL" clId="{ABAF84A5-4EA0-4858-A9FE-93991DC02A5E}" dt="2023-08-08T12:51:23.492" v="599" actId="478"/>
          <ac:grpSpMkLst>
            <pc:docMk/>
            <pc:sldMk cId="473005135" sldId="1184"/>
            <ac:grpSpMk id="14" creationId="{0CF0C17C-0B7B-4E02-9316-5EC0F3F8A7F3}"/>
          </ac:grpSpMkLst>
        </pc:grpChg>
        <pc:picChg chg="add mod ord">
          <ac:chgData name="Afonso Palma (HEIW)" userId="f15d7636-59f6-4a93-9f89-5e1d764812a8" providerId="ADAL" clId="{ABAF84A5-4EA0-4858-A9FE-93991DC02A5E}" dt="2023-08-08T12:51:42.729" v="606" actId="34135"/>
          <ac:picMkLst>
            <pc:docMk/>
            <pc:sldMk cId="473005135" sldId="1184"/>
            <ac:picMk id="2" creationId="{57C3D01D-5665-603E-CDCE-5E6A099339CB}"/>
          </ac:picMkLst>
        </pc:picChg>
        <pc:picChg chg="del">
          <ac:chgData name="Afonso Palma (HEIW)" userId="f15d7636-59f6-4a93-9f89-5e1d764812a8" providerId="ADAL" clId="{ABAF84A5-4EA0-4858-A9FE-93991DC02A5E}" dt="2023-08-08T12:17:25.204" v="45" actId="478"/>
          <ac:picMkLst>
            <pc:docMk/>
            <pc:sldMk cId="473005135" sldId="1184"/>
            <ac:picMk id="4" creationId="{A8CEDFD9-711C-5BAE-56B3-16E05716799D}"/>
          </ac:picMkLst>
        </pc:picChg>
        <pc:picChg chg="del">
          <ac:chgData name="Afonso Palma (HEIW)" userId="f15d7636-59f6-4a93-9f89-5e1d764812a8" providerId="ADAL" clId="{ABAF84A5-4EA0-4858-A9FE-93991DC02A5E}" dt="2023-08-08T12:51:16.493" v="592" actId="478"/>
          <ac:picMkLst>
            <pc:docMk/>
            <pc:sldMk cId="473005135" sldId="1184"/>
            <ac:picMk id="5" creationId="{0CBD5F0C-AE0E-4881-86E8-BCF31F36D516}"/>
          </ac:picMkLst>
        </pc:picChg>
        <pc:picChg chg="add del mod">
          <ac:chgData name="Afonso Palma (HEIW)" userId="f15d7636-59f6-4a93-9f89-5e1d764812a8" providerId="ADAL" clId="{ABAF84A5-4EA0-4858-A9FE-93991DC02A5E}" dt="2023-08-09T14:51:52.263" v="2494" actId="478"/>
          <ac:picMkLst>
            <pc:docMk/>
            <pc:sldMk cId="473005135" sldId="1184"/>
            <ac:picMk id="5" creationId="{6A229E5F-2D53-D57A-AAFE-83B31E4FE5EE}"/>
          </ac:picMkLst>
        </pc:picChg>
        <pc:picChg chg="add del mod">
          <ac:chgData name="Afonso Palma (HEIW)" userId="f15d7636-59f6-4a93-9f89-5e1d764812a8" providerId="ADAL" clId="{ABAF84A5-4EA0-4858-A9FE-93991DC02A5E}" dt="2023-08-08T12:52:40.765" v="612"/>
          <ac:picMkLst>
            <pc:docMk/>
            <pc:sldMk cId="473005135" sldId="1184"/>
            <ac:picMk id="28" creationId="{D03CFDD3-EB6C-C4C1-BE7C-8E9FD7BB2E04}"/>
          </ac:picMkLst>
        </pc:picChg>
        <pc:picChg chg="add mod">
          <ac:chgData name="Afonso Palma (HEIW)" userId="f15d7636-59f6-4a93-9f89-5e1d764812a8" providerId="ADAL" clId="{ABAF84A5-4EA0-4858-A9FE-93991DC02A5E}" dt="2023-08-08T12:53:45.859" v="625" actId="1076"/>
          <ac:picMkLst>
            <pc:docMk/>
            <pc:sldMk cId="473005135" sldId="1184"/>
            <ac:picMk id="1024" creationId="{E465C521-668A-CDFF-427B-475E3E33348D}"/>
          </ac:picMkLst>
        </pc:picChg>
        <pc:picChg chg="add del">
          <ac:chgData name="Afonso Palma (HEIW)" userId="f15d7636-59f6-4a93-9f89-5e1d764812a8" providerId="ADAL" clId="{ABAF84A5-4EA0-4858-A9FE-93991DC02A5E}" dt="2023-08-08T12:52:17.616" v="608"/>
          <ac:picMkLst>
            <pc:docMk/>
            <pc:sldMk cId="473005135" sldId="1184"/>
            <ac:picMk id="1026" creationId="{F0D8A8EA-4019-88B5-5CB2-F9CBAEC519A3}"/>
          </ac:picMkLst>
        </pc:picChg>
        <pc:picChg chg="add del">
          <ac:chgData name="Afonso Palma (HEIW)" userId="f15d7636-59f6-4a93-9f89-5e1d764812a8" providerId="ADAL" clId="{ABAF84A5-4EA0-4858-A9FE-93991DC02A5E}" dt="2023-08-08T12:52:26.779" v="610"/>
          <ac:picMkLst>
            <pc:docMk/>
            <pc:sldMk cId="473005135" sldId="1184"/>
            <ac:picMk id="1028" creationId="{25FF78EB-A318-8BD2-693D-FCB9DEE3D3F1}"/>
          </ac:picMkLst>
        </pc:picChg>
        <pc:picChg chg="add mod">
          <ac:chgData name="Afonso Palma (HEIW)" userId="f15d7636-59f6-4a93-9f89-5e1d764812a8" providerId="ADAL" clId="{ABAF84A5-4EA0-4858-A9FE-93991DC02A5E}" dt="2023-08-08T12:53:45.859" v="625" actId="1076"/>
          <ac:picMkLst>
            <pc:docMk/>
            <pc:sldMk cId="473005135" sldId="1184"/>
            <ac:picMk id="1036" creationId="{FB1AA86A-C366-A735-5C42-AF04FC7F7C9E}"/>
          </ac:picMkLst>
        </pc:picChg>
      </pc:sldChg>
      <pc:sldChg chg="addSp delSp modSp del mod delDesignElem">
        <pc:chgData name="Afonso Palma (HEIW)" userId="f15d7636-59f6-4a93-9f89-5e1d764812a8" providerId="ADAL" clId="{ABAF84A5-4EA0-4858-A9FE-93991DC02A5E}" dt="2023-08-08T13:16:10.783" v="876" actId="47"/>
        <pc:sldMkLst>
          <pc:docMk/>
          <pc:sldMk cId="3027322569" sldId="1209"/>
        </pc:sldMkLst>
        <pc:spChg chg="add del">
          <ac:chgData name="Afonso Palma (HEIW)" userId="f15d7636-59f6-4a93-9f89-5e1d764812a8" providerId="ADAL" clId="{ABAF84A5-4EA0-4858-A9FE-93991DC02A5E}" dt="2023-08-08T12:15:53.969" v="16"/>
          <ac:spMkLst>
            <pc:docMk/>
            <pc:sldMk cId="3027322569" sldId="1209"/>
            <ac:spMk id="20" creationId="{6C4028FD-8BAA-4A19-BFDE-594D991B7552}"/>
          </ac:spMkLst>
        </pc:spChg>
        <pc:picChg chg="add mod ord">
          <ac:chgData name="Afonso Palma (HEIW)" userId="f15d7636-59f6-4a93-9f89-5e1d764812a8" providerId="ADAL" clId="{ABAF84A5-4EA0-4858-A9FE-93991DC02A5E}" dt="2023-08-08T12:17:54.751" v="56" actId="167"/>
          <ac:picMkLst>
            <pc:docMk/>
            <pc:sldMk cId="3027322569" sldId="1209"/>
            <ac:picMk id="2" creationId="{C5B15C4D-03C2-8BB5-E1E9-0512872D850B}"/>
          </ac:picMkLst>
        </pc:picChg>
        <pc:picChg chg="del">
          <ac:chgData name="Afonso Palma (HEIW)" userId="f15d7636-59f6-4a93-9f89-5e1d764812a8" providerId="ADAL" clId="{ABAF84A5-4EA0-4858-A9FE-93991DC02A5E}" dt="2023-08-08T12:17:51.587" v="54" actId="478"/>
          <ac:picMkLst>
            <pc:docMk/>
            <pc:sldMk cId="3027322569" sldId="1209"/>
            <ac:picMk id="45" creationId="{346398C0-7300-6686-833D-F069F0651D95}"/>
          </ac:picMkLst>
        </pc:picChg>
      </pc:sldChg>
      <pc:sldChg chg="addSp delSp modSp del mod ord delDesignElem">
        <pc:chgData name="Afonso Palma (HEIW)" userId="f15d7636-59f6-4a93-9f89-5e1d764812a8" providerId="ADAL" clId="{ABAF84A5-4EA0-4858-A9FE-93991DC02A5E}" dt="2023-08-08T12:47:33.248" v="524" actId="47"/>
        <pc:sldMkLst>
          <pc:docMk/>
          <pc:sldMk cId="4070527978" sldId="4156"/>
        </pc:sldMkLst>
        <pc:spChg chg="mod">
          <ac:chgData name="Afonso Palma (HEIW)" userId="f15d7636-59f6-4a93-9f89-5e1d764812a8" providerId="ADAL" clId="{ABAF84A5-4EA0-4858-A9FE-93991DC02A5E}" dt="2023-08-08T12:15:53.969" v="16"/>
          <ac:spMkLst>
            <pc:docMk/>
            <pc:sldMk cId="4070527978" sldId="4156"/>
            <ac:spMk id="2" creationId="{BDF1EDFB-C0EA-4424-B2D5-AA307C473101}"/>
          </ac:spMkLst>
        </pc:spChg>
        <pc:spChg chg="add del">
          <ac:chgData name="Afonso Palma (HEIW)" userId="f15d7636-59f6-4a93-9f89-5e1d764812a8" providerId="ADAL" clId="{ABAF84A5-4EA0-4858-A9FE-93991DC02A5E}" dt="2023-08-08T12:15:53.969" v="16"/>
          <ac:spMkLst>
            <pc:docMk/>
            <pc:sldMk cId="4070527978" sldId="4156"/>
            <ac:spMk id="61" creationId="{AD96FDFD-4E42-4A06-B8B5-768A1DB9C2A9}"/>
          </ac:spMkLst>
        </pc:spChg>
        <pc:picChg chg="add mod ord">
          <ac:chgData name="Afonso Palma (HEIW)" userId="f15d7636-59f6-4a93-9f89-5e1d764812a8" providerId="ADAL" clId="{ABAF84A5-4EA0-4858-A9FE-93991DC02A5E}" dt="2023-08-08T12:16:30.606" v="28" actId="167"/>
          <ac:picMkLst>
            <pc:docMk/>
            <pc:sldMk cId="4070527978" sldId="4156"/>
            <ac:picMk id="3" creationId="{EF52A0C6-0794-AB98-77D9-31ED21764EEC}"/>
          </ac:picMkLst>
        </pc:picChg>
        <pc:picChg chg="del">
          <ac:chgData name="Afonso Palma (HEIW)" userId="f15d7636-59f6-4a93-9f89-5e1d764812a8" providerId="ADAL" clId="{ABAF84A5-4EA0-4858-A9FE-93991DC02A5E}" dt="2023-08-08T12:16:14.141" v="24" actId="478"/>
          <ac:picMkLst>
            <pc:docMk/>
            <pc:sldMk cId="4070527978" sldId="4156"/>
            <ac:picMk id="4" creationId="{886FFE6F-7D78-F4C6-D1E6-735DF0091BB3}"/>
          </ac:picMkLst>
        </pc:picChg>
        <pc:picChg chg="add mod ord">
          <ac:chgData name="Afonso Palma (HEIW)" userId="f15d7636-59f6-4a93-9f89-5e1d764812a8" providerId="ADAL" clId="{ABAF84A5-4EA0-4858-A9FE-93991DC02A5E}" dt="2023-08-08T12:17:22.331" v="44" actId="167"/>
          <ac:picMkLst>
            <pc:docMk/>
            <pc:sldMk cId="4070527978" sldId="4156"/>
            <ac:picMk id="5" creationId="{52CD678F-FF98-9C7F-F809-31900BBD0698}"/>
          </ac:picMkLst>
        </pc:picChg>
      </pc:sldChg>
      <pc:sldChg chg="addSp delSp modSp del mod ord delDesignElem">
        <pc:chgData name="Afonso Palma (HEIW)" userId="f15d7636-59f6-4a93-9f89-5e1d764812a8" providerId="ADAL" clId="{ABAF84A5-4EA0-4858-A9FE-93991DC02A5E}" dt="2023-08-08T14:24:49.718" v="1544" actId="47"/>
        <pc:sldMkLst>
          <pc:docMk/>
          <pc:sldMk cId="883822770" sldId="4204"/>
        </pc:sldMkLst>
        <pc:spChg chg="mod">
          <ac:chgData name="Afonso Palma (HEIW)" userId="f15d7636-59f6-4a93-9f89-5e1d764812a8" providerId="ADAL" clId="{ABAF84A5-4EA0-4858-A9FE-93991DC02A5E}" dt="2023-08-08T14:06:06.397" v="1476"/>
          <ac:spMkLst>
            <pc:docMk/>
            <pc:sldMk cId="883822770" sldId="4204"/>
            <ac:spMk id="2" creationId="{C1AFD9D1-E15B-4ABF-B8FE-67D15D70CB89}"/>
          </ac:spMkLst>
        </pc:spChg>
        <pc:spChg chg="add mod">
          <ac:chgData name="Afonso Palma (HEIW)" userId="f15d7636-59f6-4a93-9f89-5e1d764812a8" providerId="ADAL" clId="{ABAF84A5-4EA0-4858-A9FE-93991DC02A5E}" dt="2023-08-08T14:08:29.877" v="1501" actId="1076"/>
          <ac:spMkLst>
            <pc:docMk/>
            <pc:sldMk cId="883822770" sldId="4204"/>
            <ac:spMk id="4" creationId="{AADAB7A9-EB66-3BC4-6FB6-C6F95DD73C0A}"/>
          </ac:spMkLst>
        </pc:spChg>
        <pc:spChg chg="add mod">
          <ac:chgData name="Afonso Palma (HEIW)" userId="f15d7636-59f6-4a93-9f89-5e1d764812a8" providerId="ADAL" clId="{ABAF84A5-4EA0-4858-A9FE-93991DC02A5E}" dt="2023-08-08T14:08:34.381" v="1502" actId="1076"/>
          <ac:spMkLst>
            <pc:docMk/>
            <pc:sldMk cId="883822770" sldId="4204"/>
            <ac:spMk id="7" creationId="{F55603C1-E7E1-0681-4CDA-A7F3850534FE}"/>
          </ac:spMkLst>
        </pc:spChg>
        <pc:spChg chg="add mod">
          <ac:chgData name="Afonso Palma (HEIW)" userId="f15d7636-59f6-4a93-9f89-5e1d764812a8" providerId="ADAL" clId="{ABAF84A5-4EA0-4858-A9FE-93991DC02A5E}" dt="2023-08-08T14:08:36.654" v="1503" actId="1076"/>
          <ac:spMkLst>
            <pc:docMk/>
            <pc:sldMk cId="883822770" sldId="4204"/>
            <ac:spMk id="9" creationId="{2EBEB272-4142-0F73-5D2B-4A549B778053}"/>
          </ac:spMkLst>
        </pc:spChg>
        <pc:spChg chg="add del">
          <ac:chgData name="Afonso Palma (HEIW)" userId="f15d7636-59f6-4a93-9f89-5e1d764812a8" providerId="ADAL" clId="{ABAF84A5-4EA0-4858-A9FE-93991DC02A5E}" dt="2023-08-08T12:15:53.969" v="16"/>
          <ac:spMkLst>
            <pc:docMk/>
            <pc:sldMk cId="883822770" sldId="4204"/>
            <ac:spMk id="11" creationId="{955A2079-FA98-4876-80F0-72364A7D2EA4}"/>
          </ac:spMkLst>
        </pc:spChg>
        <pc:spChg chg="add mod">
          <ac:chgData name="Afonso Palma (HEIW)" userId="f15d7636-59f6-4a93-9f89-5e1d764812a8" providerId="ADAL" clId="{ABAF84A5-4EA0-4858-A9FE-93991DC02A5E}" dt="2023-08-08T14:08:39.110" v="1504" actId="1076"/>
          <ac:spMkLst>
            <pc:docMk/>
            <pc:sldMk cId="883822770" sldId="4204"/>
            <ac:spMk id="12" creationId="{E03D20D6-FFB6-F516-A3AE-A4B05AAE1493}"/>
          </ac:spMkLst>
        </pc:spChg>
        <pc:spChg chg="add del mod">
          <ac:chgData name="Afonso Palma (HEIW)" userId="f15d7636-59f6-4a93-9f89-5e1d764812a8" providerId="ADAL" clId="{ABAF84A5-4EA0-4858-A9FE-93991DC02A5E}" dt="2023-08-08T14:08:40.990" v="1505" actId="1076"/>
          <ac:spMkLst>
            <pc:docMk/>
            <pc:sldMk cId="883822770" sldId="4204"/>
            <ac:spMk id="14" creationId="{A7D4A4AC-2DB1-0251-9CE9-3167D93BC75E}"/>
          </ac:spMkLst>
        </pc:spChg>
        <pc:spChg chg="add del mod">
          <ac:chgData name="Afonso Palma (HEIW)" userId="f15d7636-59f6-4a93-9f89-5e1d764812a8" providerId="ADAL" clId="{ABAF84A5-4EA0-4858-A9FE-93991DC02A5E}" dt="2023-08-08T14:06:44.659" v="1494" actId="478"/>
          <ac:spMkLst>
            <pc:docMk/>
            <pc:sldMk cId="883822770" sldId="4204"/>
            <ac:spMk id="16" creationId="{21C694EF-F9A1-81B0-9CE1-E4A1F0319716}"/>
          </ac:spMkLst>
        </pc:spChg>
        <pc:graphicFrameChg chg="del mod">
          <ac:chgData name="Afonso Palma (HEIW)" userId="f15d7636-59f6-4a93-9f89-5e1d764812a8" providerId="ADAL" clId="{ABAF84A5-4EA0-4858-A9FE-93991DC02A5E}" dt="2023-08-08T14:06:43.293" v="1493" actId="478"/>
          <ac:graphicFrameMkLst>
            <pc:docMk/>
            <pc:sldMk cId="883822770" sldId="4204"/>
            <ac:graphicFrameMk id="6" creationId="{317885FC-A115-F886-6EB2-F489BE54DEF1}"/>
          </ac:graphicFrameMkLst>
        </pc:graphicFrameChg>
        <pc:picChg chg="add del mod ord">
          <ac:chgData name="Afonso Palma (HEIW)" userId="f15d7636-59f6-4a93-9f89-5e1d764812a8" providerId="ADAL" clId="{ABAF84A5-4EA0-4858-A9FE-93991DC02A5E}" dt="2023-08-08T14:06:41.917" v="1492" actId="478"/>
          <ac:picMkLst>
            <pc:docMk/>
            <pc:sldMk cId="883822770" sldId="4204"/>
            <ac:picMk id="3" creationId="{7975CC17-6982-045B-03E6-BFAEF1A7B6D6}"/>
          </ac:picMkLst>
        </pc:picChg>
        <pc:picChg chg="del">
          <ac:chgData name="Afonso Palma (HEIW)" userId="f15d7636-59f6-4a93-9f89-5e1d764812a8" providerId="ADAL" clId="{ABAF84A5-4EA0-4858-A9FE-93991DC02A5E}" dt="2023-08-08T12:18:01.664" v="60" actId="478"/>
          <ac:picMkLst>
            <pc:docMk/>
            <pc:sldMk cId="883822770" sldId="4204"/>
            <ac:picMk id="40" creationId="{C38544C4-7AE9-AD7C-77BA-5ED554827C9B}"/>
          </ac:picMkLst>
        </pc:picChg>
      </pc:sldChg>
      <pc:sldChg chg="addSp delSp modSp mod ord delCm">
        <pc:chgData name="Afonso Palma (HEIW)" userId="f15d7636-59f6-4a93-9f89-5e1d764812a8" providerId="ADAL" clId="{ABAF84A5-4EA0-4858-A9FE-93991DC02A5E}" dt="2023-08-09T14:51:47.096" v="2493" actId="20577"/>
        <pc:sldMkLst>
          <pc:docMk/>
          <pc:sldMk cId="1760121351" sldId="4210"/>
        </pc:sldMkLst>
        <pc:spChg chg="del mod">
          <ac:chgData name="Afonso Palma (HEIW)" userId="f15d7636-59f6-4a93-9f89-5e1d764812a8" providerId="ADAL" clId="{ABAF84A5-4EA0-4858-A9FE-93991DC02A5E}" dt="2023-08-08T12:42:32.891" v="410" actId="478"/>
          <ac:spMkLst>
            <pc:docMk/>
            <pc:sldMk cId="1760121351" sldId="4210"/>
            <ac:spMk id="2" creationId="{0DD6C9BC-1D3D-E3DD-A2B0-FB561722C44B}"/>
          </ac:spMkLst>
        </pc:spChg>
        <pc:spChg chg="add mod">
          <ac:chgData name="Afonso Palma (HEIW)" userId="f15d7636-59f6-4a93-9f89-5e1d764812a8" providerId="ADAL" clId="{ABAF84A5-4EA0-4858-A9FE-93991DC02A5E}" dt="2023-08-09T14:51:04.394" v="2483"/>
          <ac:spMkLst>
            <pc:docMk/>
            <pc:sldMk cId="1760121351" sldId="4210"/>
            <ac:spMk id="2" creationId="{AE9A929E-A9A0-457F-5A90-36403711594E}"/>
          </ac:spMkLst>
        </pc:spChg>
        <pc:spChg chg="add mod">
          <ac:chgData name="Afonso Palma (HEIW)" userId="f15d7636-59f6-4a93-9f89-5e1d764812a8" providerId="ADAL" clId="{ABAF84A5-4EA0-4858-A9FE-93991DC02A5E}" dt="2023-08-09T14:51:04.394" v="2483"/>
          <ac:spMkLst>
            <pc:docMk/>
            <pc:sldMk cId="1760121351" sldId="4210"/>
            <ac:spMk id="3" creationId="{470A55A9-4ABB-04A5-85A4-81D0471E4E9D}"/>
          </ac:spMkLst>
        </pc:spChg>
        <pc:spChg chg="add mod">
          <ac:chgData name="Afonso Palma (HEIW)" userId="f15d7636-59f6-4a93-9f89-5e1d764812a8" providerId="ADAL" clId="{ABAF84A5-4EA0-4858-A9FE-93991DC02A5E}" dt="2023-08-09T14:51:04.394" v="2483"/>
          <ac:spMkLst>
            <pc:docMk/>
            <pc:sldMk cId="1760121351" sldId="4210"/>
            <ac:spMk id="6" creationId="{AD5C13EF-1F26-122A-48E1-3121A2ECE5EC}"/>
          </ac:spMkLst>
        </pc:spChg>
        <pc:spChg chg="add del mod">
          <ac:chgData name="Afonso Palma (HEIW)" userId="f15d7636-59f6-4a93-9f89-5e1d764812a8" providerId="ADAL" clId="{ABAF84A5-4EA0-4858-A9FE-93991DC02A5E}" dt="2023-08-08T12:42:30.519" v="409" actId="207"/>
          <ac:spMkLst>
            <pc:docMk/>
            <pc:sldMk cId="1760121351" sldId="4210"/>
            <ac:spMk id="7" creationId="{D449263C-6A48-5E30-032C-02E76FF346F3}"/>
          </ac:spMkLst>
        </pc:spChg>
        <pc:spChg chg="add mod">
          <ac:chgData name="Afonso Palma (HEIW)" userId="f15d7636-59f6-4a93-9f89-5e1d764812a8" providerId="ADAL" clId="{ABAF84A5-4EA0-4858-A9FE-93991DC02A5E}" dt="2023-08-09T14:51:04.394" v="2483"/>
          <ac:spMkLst>
            <pc:docMk/>
            <pc:sldMk cId="1760121351" sldId="4210"/>
            <ac:spMk id="9" creationId="{E8083679-BE01-8273-D9E3-01F0112CB957}"/>
          </ac:spMkLst>
        </pc:spChg>
        <pc:spChg chg="add del mod">
          <ac:chgData name="Afonso Palma (HEIW)" userId="f15d7636-59f6-4a93-9f89-5e1d764812a8" providerId="ADAL" clId="{ABAF84A5-4EA0-4858-A9FE-93991DC02A5E}" dt="2023-08-08T12:42:46.415" v="414" actId="478"/>
          <ac:spMkLst>
            <pc:docMk/>
            <pc:sldMk cId="1760121351" sldId="4210"/>
            <ac:spMk id="10" creationId="{18539D6B-B5D0-CB8D-2632-1543CCFD8CE5}"/>
          </ac:spMkLst>
        </pc:spChg>
        <pc:spChg chg="add mod">
          <ac:chgData name="Afonso Palma (HEIW)" userId="f15d7636-59f6-4a93-9f89-5e1d764812a8" providerId="ADAL" clId="{ABAF84A5-4EA0-4858-A9FE-93991DC02A5E}" dt="2023-08-09T14:51:47.096" v="2493" actId="20577"/>
          <ac:spMkLst>
            <pc:docMk/>
            <pc:sldMk cId="1760121351" sldId="4210"/>
            <ac:spMk id="10" creationId="{9B1D5602-80EB-6712-2572-97227A45D1A1}"/>
          </ac:spMkLst>
        </pc:spChg>
        <pc:picChg chg="add del mod">
          <ac:chgData name="Afonso Palma (HEIW)" userId="f15d7636-59f6-4a93-9f89-5e1d764812a8" providerId="ADAL" clId="{ABAF84A5-4EA0-4858-A9FE-93991DC02A5E}" dt="2023-08-08T12:16:06.770" v="20"/>
          <ac:picMkLst>
            <pc:docMk/>
            <pc:sldMk cId="1760121351" sldId="4210"/>
            <ac:picMk id="3" creationId="{19054FA2-4038-A4B4-32E2-74E0CA72DABB}"/>
          </ac:picMkLst>
        </pc:picChg>
        <pc:picChg chg="del">
          <ac:chgData name="Afonso Palma (HEIW)" userId="f15d7636-59f6-4a93-9f89-5e1d764812a8" providerId="ADAL" clId="{ABAF84A5-4EA0-4858-A9FE-93991DC02A5E}" dt="2023-08-08T12:16:07.450" v="21" actId="478"/>
          <ac:picMkLst>
            <pc:docMk/>
            <pc:sldMk cId="1760121351" sldId="4210"/>
            <ac:picMk id="5" creationId="{D2C2255A-5FC4-0682-1225-21E210BDDD0F}"/>
          </ac:picMkLst>
        </pc:picChg>
        <pc:picChg chg="add mod">
          <ac:chgData name="Afonso Palma (HEIW)" userId="f15d7636-59f6-4a93-9f89-5e1d764812a8" providerId="ADAL" clId="{ABAF84A5-4EA0-4858-A9FE-93991DC02A5E}" dt="2023-08-09T14:51:04.394" v="2483"/>
          <ac:picMkLst>
            <pc:docMk/>
            <pc:sldMk cId="1760121351" sldId="4210"/>
            <ac:picMk id="5" creationId="{E69934A4-831D-594E-3928-72894A0A6B18}"/>
          </ac:picMkLst>
        </pc:picChg>
        <pc:picChg chg="add del mod ord">
          <ac:chgData name="Afonso Palma (HEIW)" userId="f15d7636-59f6-4a93-9f89-5e1d764812a8" providerId="ADAL" clId="{ABAF84A5-4EA0-4858-A9FE-93991DC02A5E}" dt="2023-08-08T12:42:05.111" v="385" actId="478"/>
          <ac:picMkLst>
            <pc:docMk/>
            <pc:sldMk cId="1760121351" sldId="4210"/>
            <ac:picMk id="6" creationId="{19BA92AC-A902-7A64-62D5-778BDC655D37}"/>
          </ac:picMkLst>
        </pc:picChg>
        <pc:picChg chg="add mod ord">
          <ac:chgData name="Afonso Palma (HEIW)" userId="f15d7636-59f6-4a93-9f89-5e1d764812a8" providerId="ADAL" clId="{ABAF84A5-4EA0-4858-A9FE-93991DC02A5E}" dt="2023-08-08T12:42:44.227" v="413" actId="167"/>
          <ac:picMkLst>
            <pc:docMk/>
            <pc:sldMk cId="1760121351" sldId="4210"/>
            <ac:picMk id="11" creationId="{A7ABDEE5-F7E2-3A3B-45E8-72281B3117CF}"/>
          </ac:picMkLst>
        </pc:picChg>
      </pc:sldChg>
      <pc:sldChg chg="addSp delSp modSp mod modAnim">
        <pc:chgData name="Afonso Palma (HEIW)" userId="f15d7636-59f6-4a93-9f89-5e1d764812a8" providerId="ADAL" clId="{ABAF84A5-4EA0-4858-A9FE-93991DC02A5E}" dt="2023-08-09T12:02:33.760" v="2203"/>
        <pc:sldMkLst>
          <pc:docMk/>
          <pc:sldMk cId="2410317221" sldId="4213"/>
        </pc:sldMkLst>
        <pc:picChg chg="add mod ord">
          <ac:chgData name="Afonso Palma (HEIW)" userId="f15d7636-59f6-4a93-9f89-5e1d764812a8" providerId="ADAL" clId="{ABAF84A5-4EA0-4858-A9FE-93991DC02A5E}" dt="2023-08-08T12:17:59.876" v="59" actId="167"/>
          <ac:picMkLst>
            <pc:docMk/>
            <pc:sldMk cId="2410317221" sldId="4213"/>
            <ac:picMk id="2" creationId="{0EFEDB31-E23E-813A-F992-0F39FEF1127D}"/>
          </ac:picMkLst>
        </pc:picChg>
        <pc:picChg chg="add mod">
          <ac:chgData name="Afonso Palma (HEIW)" userId="f15d7636-59f6-4a93-9f89-5e1d764812a8" providerId="ADAL" clId="{ABAF84A5-4EA0-4858-A9FE-93991DC02A5E}" dt="2023-08-08T15:17:54.128" v="2191" actId="14100"/>
          <ac:picMkLst>
            <pc:docMk/>
            <pc:sldMk cId="2410317221" sldId="4213"/>
            <ac:picMk id="3" creationId="{D8C62603-01F8-730D-B27D-E738A0CDE3C8}"/>
          </ac:picMkLst>
        </pc:picChg>
        <pc:picChg chg="del mod">
          <ac:chgData name="Afonso Palma (HEIW)" userId="f15d7636-59f6-4a93-9f89-5e1d764812a8" providerId="ADAL" clId="{ABAF84A5-4EA0-4858-A9FE-93991DC02A5E}" dt="2023-08-08T15:16:01.251" v="2189" actId="478"/>
          <ac:picMkLst>
            <pc:docMk/>
            <pc:sldMk cId="2410317221" sldId="4213"/>
            <ac:picMk id="5" creationId="{4AD07A60-93C6-3170-7146-8B3D84934475}"/>
          </ac:picMkLst>
        </pc:picChg>
        <pc:picChg chg="del">
          <ac:chgData name="Afonso Palma (HEIW)" userId="f15d7636-59f6-4a93-9f89-5e1d764812a8" providerId="ADAL" clId="{ABAF84A5-4EA0-4858-A9FE-93991DC02A5E}" dt="2023-08-08T12:17:56.874" v="57" actId="478"/>
          <ac:picMkLst>
            <pc:docMk/>
            <pc:sldMk cId="2410317221" sldId="4213"/>
            <ac:picMk id="6" creationId="{EB02E4F5-FD14-BEE6-0EFF-C9F01D9452D9}"/>
          </ac:picMkLst>
        </pc:picChg>
      </pc:sldChg>
      <pc:sldChg chg="addSp delSp modSp mod">
        <pc:chgData name="Afonso Palma (HEIW)" userId="f15d7636-59f6-4a93-9f89-5e1d764812a8" providerId="ADAL" clId="{ABAF84A5-4EA0-4858-A9FE-93991DC02A5E}" dt="2023-08-08T14:56:19.317" v="1886" actId="478"/>
        <pc:sldMkLst>
          <pc:docMk/>
          <pc:sldMk cId="3091857083" sldId="4222"/>
        </pc:sldMkLst>
        <pc:spChg chg="del">
          <ac:chgData name="Afonso Palma (HEIW)" userId="f15d7636-59f6-4a93-9f89-5e1d764812a8" providerId="ADAL" clId="{ABAF84A5-4EA0-4858-A9FE-93991DC02A5E}" dt="2023-08-08T14:54:38.105" v="1856" actId="478"/>
          <ac:spMkLst>
            <pc:docMk/>
            <pc:sldMk cId="3091857083" sldId="4222"/>
            <ac:spMk id="3" creationId="{2B557447-3EB0-61D7-D6E2-BCE2FCC94443}"/>
          </ac:spMkLst>
        </pc:spChg>
        <pc:spChg chg="del">
          <ac:chgData name="Afonso Palma (HEIW)" userId="f15d7636-59f6-4a93-9f89-5e1d764812a8" providerId="ADAL" clId="{ABAF84A5-4EA0-4858-A9FE-93991DC02A5E}" dt="2023-08-08T14:54:38.105" v="1856" actId="478"/>
          <ac:spMkLst>
            <pc:docMk/>
            <pc:sldMk cId="3091857083" sldId="4222"/>
            <ac:spMk id="4" creationId="{67BDCBD2-F17D-13C0-DCBA-10C9E5AF54A2}"/>
          </ac:spMkLst>
        </pc:spChg>
        <pc:spChg chg="add del mod">
          <ac:chgData name="Afonso Palma (HEIW)" userId="f15d7636-59f6-4a93-9f89-5e1d764812a8" providerId="ADAL" clId="{ABAF84A5-4EA0-4858-A9FE-93991DC02A5E}" dt="2023-08-08T14:55:20.001" v="1873"/>
          <ac:spMkLst>
            <pc:docMk/>
            <pc:sldMk cId="3091857083" sldId="4222"/>
            <ac:spMk id="5" creationId="{BA20CBA6-D995-B0EF-1F2A-ADD8CE73BC7F}"/>
          </ac:spMkLst>
        </pc:spChg>
        <pc:spChg chg="del">
          <ac:chgData name="Afonso Palma (HEIW)" userId="f15d7636-59f6-4a93-9f89-5e1d764812a8" providerId="ADAL" clId="{ABAF84A5-4EA0-4858-A9FE-93991DC02A5E}" dt="2023-08-08T14:54:38.105" v="1856" actId="478"/>
          <ac:spMkLst>
            <pc:docMk/>
            <pc:sldMk cId="3091857083" sldId="4222"/>
            <ac:spMk id="6" creationId="{53CF4612-A228-5D33-12C8-8B8EE4698754}"/>
          </ac:spMkLst>
        </pc:spChg>
        <pc:spChg chg="del">
          <ac:chgData name="Afonso Palma (HEIW)" userId="f15d7636-59f6-4a93-9f89-5e1d764812a8" providerId="ADAL" clId="{ABAF84A5-4EA0-4858-A9FE-93991DC02A5E}" dt="2023-08-08T14:54:38.105" v="1856" actId="478"/>
          <ac:spMkLst>
            <pc:docMk/>
            <pc:sldMk cId="3091857083" sldId="4222"/>
            <ac:spMk id="7" creationId="{4107B415-21DD-4A38-8052-0C7662C0C74B}"/>
          </ac:spMkLst>
        </pc:spChg>
        <pc:spChg chg="add del">
          <ac:chgData name="Afonso Palma (HEIW)" userId="f15d7636-59f6-4a93-9f89-5e1d764812a8" providerId="ADAL" clId="{ABAF84A5-4EA0-4858-A9FE-93991DC02A5E}" dt="2023-08-08T14:53:18.264" v="1855" actId="478"/>
          <ac:spMkLst>
            <pc:docMk/>
            <pc:sldMk cId="3091857083" sldId="4222"/>
            <ac:spMk id="9" creationId="{64EC9949-2F49-9932-232E-E40C233DF8B4}"/>
          </ac:spMkLst>
        </pc:spChg>
        <pc:spChg chg="del">
          <ac:chgData name="Afonso Palma (HEIW)" userId="f15d7636-59f6-4a93-9f89-5e1d764812a8" providerId="ADAL" clId="{ABAF84A5-4EA0-4858-A9FE-93991DC02A5E}" dt="2023-08-08T14:54:38.105" v="1856" actId="478"/>
          <ac:spMkLst>
            <pc:docMk/>
            <pc:sldMk cId="3091857083" sldId="4222"/>
            <ac:spMk id="10" creationId="{877E3CC7-276E-9F5C-5C54-AD5CAD7AAC4C}"/>
          </ac:spMkLst>
        </pc:spChg>
        <pc:spChg chg="add del mod">
          <ac:chgData name="Afonso Palma (HEIW)" userId="f15d7636-59f6-4a93-9f89-5e1d764812a8" providerId="ADAL" clId="{ABAF84A5-4EA0-4858-A9FE-93991DC02A5E}" dt="2023-08-08T14:55:20.001" v="1873"/>
          <ac:spMkLst>
            <pc:docMk/>
            <pc:sldMk cId="3091857083" sldId="4222"/>
            <ac:spMk id="12" creationId="{50001626-6B20-41A5-1AFC-2D20E90774C0}"/>
          </ac:spMkLst>
        </pc:spChg>
        <pc:spChg chg="add del mod">
          <ac:chgData name="Afonso Palma (HEIW)" userId="f15d7636-59f6-4a93-9f89-5e1d764812a8" providerId="ADAL" clId="{ABAF84A5-4EA0-4858-A9FE-93991DC02A5E}" dt="2023-08-08T14:55:20.001" v="1873"/>
          <ac:spMkLst>
            <pc:docMk/>
            <pc:sldMk cId="3091857083" sldId="4222"/>
            <ac:spMk id="13" creationId="{7F84CB89-EB31-C144-DF74-53FD0CA914A4}"/>
          </ac:spMkLst>
        </pc:spChg>
        <pc:spChg chg="add del mod">
          <ac:chgData name="Afonso Palma (HEIW)" userId="f15d7636-59f6-4a93-9f89-5e1d764812a8" providerId="ADAL" clId="{ABAF84A5-4EA0-4858-A9FE-93991DC02A5E}" dt="2023-08-08T14:55:20.001" v="1873"/>
          <ac:spMkLst>
            <pc:docMk/>
            <pc:sldMk cId="3091857083" sldId="4222"/>
            <ac:spMk id="14" creationId="{0E293C44-2A72-B811-3C2B-5F6439B24DAA}"/>
          </ac:spMkLst>
        </pc:spChg>
        <pc:spChg chg="add del mod">
          <ac:chgData name="Afonso Palma (HEIW)" userId="f15d7636-59f6-4a93-9f89-5e1d764812a8" providerId="ADAL" clId="{ABAF84A5-4EA0-4858-A9FE-93991DC02A5E}" dt="2023-08-08T14:55:20.001" v="1873"/>
          <ac:spMkLst>
            <pc:docMk/>
            <pc:sldMk cId="3091857083" sldId="4222"/>
            <ac:spMk id="15" creationId="{853448FC-04E8-6C3A-5751-C09979C28F92}"/>
          </ac:spMkLst>
        </pc:spChg>
        <pc:spChg chg="add del mod">
          <ac:chgData name="Afonso Palma (HEIW)" userId="f15d7636-59f6-4a93-9f89-5e1d764812a8" providerId="ADAL" clId="{ABAF84A5-4EA0-4858-A9FE-93991DC02A5E}" dt="2023-08-08T14:55:20.001" v="1873"/>
          <ac:spMkLst>
            <pc:docMk/>
            <pc:sldMk cId="3091857083" sldId="4222"/>
            <ac:spMk id="16" creationId="{2D5394B9-0BF9-0A65-E34E-6F4244653D76}"/>
          </ac:spMkLst>
        </pc:spChg>
        <pc:spChg chg="del">
          <ac:chgData name="Afonso Palma (HEIW)" userId="f15d7636-59f6-4a93-9f89-5e1d764812a8" providerId="ADAL" clId="{ABAF84A5-4EA0-4858-A9FE-93991DC02A5E}" dt="2023-08-08T14:54:38.105" v="1856" actId="478"/>
          <ac:spMkLst>
            <pc:docMk/>
            <pc:sldMk cId="3091857083" sldId="4222"/>
            <ac:spMk id="17" creationId="{4F6452FA-A6A6-0AE1-ECCC-81041E4034FE}"/>
          </ac:spMkLst>
        </pc:spChg>
        <pc:spChg chg="del">
          <ac:chgData name="Afonso Palma (HEIW)" userId="f15d7636-59f6-4a93-9f89-5e1d764812a8" providerId="ADAL" clId="{ABAF84A5-4EA0-4858-A9FE-93991DC02A5E}" dt="2023-08-08T14:54:38.105" v="1856" actId="478"/>
          <ac:spMkLst>
            <pc:docMk/>
            <pc:sldMk cId="3091857083" sldId="4222"/>
            <ac:spMk id="18" creationId="{3A184661-25FE-D930-45BE-CF89D8D4C126}"/>
          </ac:spMkLst>
        </pc:spChg>
        <pc:spChg chg="del">
          <ac:chgData name="Afonso Palma (HEIW)" userId="f15d7636-59f6-4a93-9f89-5e1d764812a8" providerId="ADAL" clId="{ABAF84A5-4EA0-4858-A9FE-93991DC02A5E}" dt="2023-08-08T14:54:38.105" v="1856" actId="478"/>
          <ac:spMkLst>
            <pc:docMk/>
            <pc:sldMk cId="3091857083" sldId="4222"/>
            <ac:spMk id="19" creationId="{CB969B73-ADA7-0BF6-BFB0-122E9BBAD1FE}"/>
          </ac:spMkLst>
        </pc:spChg>
        <pc:spChg chg="del">
          <ac:chgData name="Afonso Palma (HEIW)" userId="f15d7636-59f6-4a93-9f89-5e1d764812a8" providerId="ADAL" clId="{ABAF84A5-4EA0-4858-A9FE-93991DC02A5E}" dt="2023-08-08T14:54:38.105" v="1856" actId="478"/>
          <ac:spMkLst>
            <pc:docMk/>
            <pc:sldMk cId="3091857083" sldId="4222"/>
            <ac:spMk id="20" creationId="{F6905C52-B652-9999-4F5B-B79CC1113268}"/>
          </ac:spMkLst>
        </pc:spChg>
        <pc:spChg chg="del">
          <ac:chgData name="Afonso Palma (HEIW)" userId="f15d7636-59f6-4a93-9f89-5e1d764812a8" providerId="ADAL" clId="{ABAF84A5-4EA0-4858-A9FE-93991DC02A5E}" dt="2023-08-08T14:54:38.105" v="1856" actId="478"/>
          <ac:spMkLst>
            <pc:docMk/>
            <pc:sldMk cId="3091857083" sldId="4222"/>
            <ac:spMk id="21" creationId="{1BD1D2E8-A0F4-1B2B-E473-468B68F3F64F}"/>
          </ac:spMkLst>
        </pc:spChg>
        <pc:spChg chg="del">
          <ac:chgData name="Afonso Palma (HEIW)" userId="f15d7636-59f6-4a93-9f89-5e1d764812a8" providerId="ADAL" clId="{ABAF84A5-4EA0-4858-A9FE-93991DC02A5E}" dt="2023-08-08T14:54:38.105" v="1856" actId="478"/>
          <ac:spMkLst>
            <pc:docMk/>
            <pc:sldMk cId="3091857083" sldId="4222"/>
            <ac:spMk id="22" creationId="{0E0C08B4-07BB-4169-ED4C-15EB3F1ED4EA}"/>
          </ac:spMkLst>
        </pc:spChg>
        <pc:spChg chg="del">
          <ac:chgData name="Afonso Palma (HEIW)" userId="f15d7636-59f6-4a93-9f89-5e1d764812a8" providerId="ADAL" clId="{ABAF84A5-4EA0-4858-A9FE-93991DC02A5E}" dt="2023-08-08T14:54:38.105" v="1856" actId="478"/>
          <ac:spMkLst>
            <pc:docMk/>
            <pc:sldMk cId="3091857083" sldId="4222"/>
            <ac:spMk id="23" creationId="{A8BA7334-D1A9-4D60-C034-695DD14C8AE0}"/>
          </ac:spMkLst>
        </pc:spChg>
        <pc:spChg chg="mod">
          <ac:chgData name="Afonso Palma (HEIW)" userId="f15d7636-59f6-4a93-9f89-5e1d764812a8" providerId="ADAL" clId="{ABAF84A5-4EA0-4858-A9FE-93991DC02A5E}" dt="2023-08-08T14:54:40.711" v="1857"/>
          <ac:spMkLst>
            <pc:docMk/>
            <pc:sldMk cId="3091857083" sldId="4222"/>
            <ac:spMk id="25" creationId="{A09A0C75-F56F-A457-3260-28F633C36ED4}"/>
          </ac:spMkLst>
        </pc:spChg>
        <pc:spChg chg="mod">
          <ac:chgData name="Afonso Palma (HEIW)" userId="f15d7636-59f6-4a93-9f89-5e1d764812a8" providerId="ADAL" clId="{ABAF84A5-4EA0-4858-A9FE-93991DC02A5E}" dt="2023-08-08T14:54:40.711" v="1857"/>
          <ac:spMkLst>
            <pc:docMk/>
            <pc:sldMk cId="3091857083" sldId="4222"/>
            <ac:spMk id="26" creationId="{3AC8AF27-708D-EFD6-F7B4-2163E279704A}"/>
          </ac:spMkLst>
        </pc:spChg>
        <pc:spChg chg="mod">
          <ac:chgData name="Afonso Palma (HEIW)" userId="f15d7636-59f6-4a93-9f89-5e1d764812a8" providerId="ADAL" clId="{ABAF84A5-4EA0-4858-A9FE-93991DC02A5E}" dt="2023-08-08T14:54:40.711" v="1857"/>
          <ac:spMkLst>
            <pc:docMk/>
            <pc:sldMk cId="3091857083" sldId="4222"/>
            <ac:spMk id="27" creationId="{7169D6C0-C3CF-C29F-E52B-E7346F3A4E7C}"/>
          </ac:spMkLst>
        </pc:spChg>
        <pc:spChg chg="mod">
          <ac:chgData name="Afonso Palma (HEIW)" userId="f15d7636-59f6-4a93-9f89-5e1d764812a8" providerId="ADAL" clId="{ABAF84A5-4EA0-4858-A9FE-93991DC02A5E}" dt="2023-08-08T14:54:40.711" v="1857"/>
          <ac:spMkLst>
            <pc:docMk/>
            <pc:sldMk cId="3091857083" sldId="4222"/>
            <ac:spMk id="28" creationId="{E62B5DD5-89FE-C61E-4FDD-0F31CA8B882B}"/>
          </ac:spMkLst>
        </pc:spChg>
        <pc:spChg chg="mod">
          <ac:chgData name="Afonso Palma (HEIW)" userId="f15d7636-59f6-4a93-9f89-5e1d764812a8" providerId="ADAL" clId="{ABAF84A5-4EA0-4858-A9FE-93991DC02A5E}" dt="2023-08-08T14:54:40.711" v="1857"/>
          <ac:spMkLst>
            <pc:docMk/>
            <pc:sldMk cId="3091857083" sldId="4222"/>
            <ac:spMk id="29" creationId="{4A83F36A-43C7-57DF-0CE7-F1AC4F331E25}"/>
          </ac:spMkLst>
        </pc:spChg>
        <pc:spChg chg="mod">
          <ac:chgData name="Afonso Palma (HEIW)" userId="f15d7636-59f6-4a93-9f89-5e1d764812a8" providerId="ADAL" clId="{ABAF84A5-4EA0-4858-A9FE-93991DC02A5E}" dt="2023-08-08T14:54:40.711" v="1857"/>
          <ac:spMkLst>
            <pc:docMk/>
            <pc:sldMk cId="3091857083" sldId="4222"/>
            <ac:spMk id="30" creationId="{69C80938-13CB-9A7A-6F60-CB5FC11B240C}"/>
          </ac:spMkLst>
        </pc:spChg>
        <pc:spChg chg="mod">
          <ac:chgData name="Afonso Palma (HEIW)" userId="f15d7636-59f6-4a93-9f89-5e1d764812a8" providerId="ADAL" clId="{ABAF84A5-4EA0-4858-A9FE-93991DC02A5E}" dt="2023-08-08T14:54:40.711" v="1857"/>
          <ac:spMkLst>
            <pc:docMk/>
            <pc:sldMk cId="3091857083" sldId="4222"/>
            <ac:spMk id="31" creationId="{FB70CE0A-00A2-E8A2-1041-93C23C6A0C41}"/>
          </ac:spMkLst>
        </pc:spChg>
        <pc:grpChg chg="add del mod">
          <ac:chgData name="Afonso Palma (HEIW)" userId="f15d7636-59f6-4a93-9f89-5e1d764812a8" providerId="ADAL" clId="{ABAF84A5-4EA0-4858-A9FE-93991DC02A5E}" dt="2023-08-08T14:55:20.001" v="1873"/>
          <ac:grpSpMkLst>
            <pc:docMk/>
            <pc:sldMk cId="3091857083" sldId="4222"/>
            <ac:grpSpMk id="24" creationId="{5DB4CBF8-6AF9-6085-D3CD-E3000E329510}"/>
          </ac:grpSpMkLst>
        </pc:grpChg>
        <pc:picChg chg="add del mod ord">
          <ac:chgData name="Afonso Palma (HEIW)" userId="f15d7636-59f6-4a93-9f89-5e1d764812a8" providerId="ADAL" clId="{ABAF84A5-4EA0-4858-A9FE-93991DC02A5E}" dt="2023-08-08T14:54:38.105" v="1856" actId="478"/>
          <ac:picMkLst>
            <pc:docMk/>
            <pc:sldMk cId="3091857083" sldId="4222"/>
            <ac:picMk id="2" creationId="{AF4B875B-4BE0-AB7A-4EA6-813D25AB0E14}"/>
          </ac:picMkLst>
        </pc:picChg>
        <pc:picChg chg="add del mod ord">
          <ac:chgData name="Afonso Palma (HEIW)" userId="f15d7636-59f6-4a93-9f89-5e1d764812a8" providerId="ADAL" clId="{ABAF84A5-4EA0-4858-A9FE-93991DC02A5E}" dt="2023-08-08T14:55:20.001" v="1873"/>
          <ac:picMkLst>
            <pc:docMk/>
            <pc:sldMk cId="3091857083" sldId="4222"/>
            <ac:picMk id="8" creationId="{9066C76B-08BD-2EA9-C912-B268462E5325}"/>
          </ac:picMkLst>
        </pc:picChg>
        <pc:picChg chg="del">
          <ac:chgData name="Afonso Palma (HEIW)" userId="f15d7636-59f6-4a93-9f89-5e1d764812a8" providerId="ADAL" clId="{ABAF84A5-4EA0-4858-A9FE-93991DC02A5E}" dt="2023-08-08T12:18:27.553" v="75" actId="478"/>
          <ac:picMkLst>
            <pc:docMk/>
            <pc:sldMk cId="3091857083" sldId="4222"/>
            <ac:picMk id="11" creationId="{5BE142A8-8F51-BD52-1585-E1133572351C}"/>
          </ac:picMkLst>
        </pc:picChg>
        <pc:picChg chg="add del mod ord">
          <ac:chgData name="Afonso Palma (HEIW)" userId="f15d7636-59f6-4a93-9f89-5e1d764812a8" providerId="ADAL" clId="{ABAF84A5-4EA0-4858-A9FE-93991DC02A5E}" dt="2023-08-08T14:55:15.329" v="1869"/>
          <ac:picMkLst>
            <pc:docMk/>
            <pc:sldMk cId="3091857083" sldId="4222"/>
            <ac:picMk id="1024" creationId="{384CD8F2-BE02-9E38-B6BE-022439AC0210}"/>
          </ac:picMkLst>
        </pc:picChg>
        <pc:picChg chg="add mod ord">
          <ac:chgData name="Afonso Palma (HEIW)" userId="f15d7636-59f6-4a93-9f89-5e1d764812a8" providerId="ADAL" clId="{ABAF84A5-4EA0-4858-A9FE-93991DC02A5E}" dt="2023-08-08T14:56:17.870" v="1885" actId="171"/>
          <ac:picMkLst>
            <pc:docMk/>
            <pc:sldMk cId="3091857083" sldId="4222"/>
            <ac:picMk id="1026" creationId="{8327C421-3798-9336-8C71-14D04A044C26}"/>
          </ac:picMkLst>
        </pc:picChg>
        <pc:picChg chg="add del mod ord">
          <ac:chgData name="Afonso Palma (HEIW)" userId="f15d7636-59f6-4a93-9f89-5e1d764812a8" providerId="ADAL" clId="{ABAF84A5-4EA0-4858-A9FE-93991DC02A5E}" dt="2023-08-08T14:56:19.317" v="1886" actId="478"/>
          <ac:picMkLst>
            <pc:docMk/>
            <pc:sldMk cId="3091857083" sldId="4222"/>
            <ac:picMk id="1027" creationId="{886FD912-C38A-00DE-E744-CFB3188B7C60}"/>
          </ac:picMkLst>
        </pc:picChg>
        <pc:picChg chg="add del">
          <ac:chgData name="Afonso Palma (HEIW)" userId="f15d7636-59f6-4a93-9f89-5e1d764812a8" providerId="ADAL" clId="{ABAF84A5-4EA0-4858-A9FE-93991DC02A5E}" dt="2023-08-08T14:54:38.105" v="1856" actId="478"/>
          <ac:picMkLst>
            <pc:docMk/>
            <pc:sldMk cId="3091857083" sldId="4222"/>
            <ac:picMk id="1028" creationId="{6EC5D6B2-CD27-0EA4-24F0-C65EEAECE386}"/>
          </ac:picMkLst>
        </pc:picChg>
      </pc:sldChg>
      <pc:sldChg chg="addSp delSp modSp mod ord modNotesTx">
        <pc:chgData name="Afonso Palma (HEIW)" userId="f15d7636-59f6-4a93-9f89-5e1d764812a8" providerId="ADAL" clId="{ABAF84A5-4EA0-4858-A9FE-93991DC02A5E}" dt="2023-08-09T13:13:36.190" v="2241" actId="1037"/>
        <pc:sldMkLst>
          <pc:docMk/>
          <pc:sldMk cId="3953678092" sldId="4223"/>
        </pc:sldMkLst>
        <pc:spChg chg="add mod">
          <ac:chgData name="Afonso Palma (HEIW)" userId="f15d7636-59f6-4a93-9f89-5e1d764812a8" providerId="ADAL" clId="{ABAF84A5-4EA0-4858-A9FE-93991DC02A5E}" dt="2023-08-08T14:27:29.648" v="1600" actId="14100"/>
          <ac:spMkLst>
            <pc:docMk/>
            <pc:sldMk cId="3953678092" sldId="4223"/>
            <ac:spMk id="5" creationId="{2693CAFA-D1F6-99CD-4BCA-BB0F1F385157}"/>
          </ac:spMkLst>
        </pc:spChg>
        <pc:picChg chg="add del mod modCrop">
          <ac:chgData name="Afonso Palma (HEIW)" userId="f15d7636-59f6-4a93-9f89-5e1d764812a8" providerId="ADAL" clId="{ABAF84A5-4EA0-4858-A9FE-93991DC02A5E}" dt="2023-08-08T14:26:56.158" v="1593" actId="478"/>
          <ac:picMkLst>
            <pc:docMk/>
            <pc:sldMk cId="3953678092" sldId="4223"/>
            <ac:picMk id="2" creationId="{C423AB1D-D79E-4B5A-9CF3-3255544B951E}"/>
          </ac:picMkLst>
        </pc:picChg>
        <pc:picChg chg="del">
          <ac:chgData name="Afonso Palma (HEIW)" userId="f15d7636-59f6-4a93-9f89-5e1d764812a8" providerId="ADAL" clId="{ABAF84A5-4EA0-4858-A9FE-93991DC02A5E}" dt="2023-08-08T14:25:31.299" v="1560" actId="478"/>
          <ac:picMkLst>
            <pc:docMk/>
            <pc:sldMk cId="3953678092" sldId="4223"/>
            <ac:picMk id="3" creationId="{283544D5-CBDB-B184-5C03-7B6021351B8A}"/>
          </ac:picMkLst>
        </pc:picChg>
        <pc:picChg chg="add mod">
          <ac:chgData name="Afonso Palma (HEIW)" userId="f15d7636-59f6-4a93-9f89-5e1d764812a8" providerId="ADAL" clId="{ABAF84A5-4EA0-4858-A9FE-93991DC02A5E}" dt="2023-08-09T13:13:36.190" v="2241" actId="1037"/>
          <ac:picMkLst>
            <pc:docMk/>
            <pc:sldMk cId="3953678092" sldId="4223"/>
            <ac:picMk id="3" creationId="{3D862713-9A2F-1856-0069-5A0D2B98FFAB}"/>
          </ac:picMkLst>
        </pc:picChg>
        <pc:picChg chg="add mod">
          <ac:chgData name="Afonso Palma (HEIW)" userId="f15d7636-59f6-4a93-9f89-5e1d764812a8" providerId="ADAL" clId="{ABAF84A5-4EA0-4858-A9FE-93991DC02A5E}" dt="2023-08-08T14:25:38.727" v="1564" actId="34135"/>
          <ac:picMkLst>
            <pc:docMk/>
            <pc:sldMk cId="3953678092" sldId="4223"/>
            <ac:picMk id="4" creationId="{2C26455B-05C9-5CBF-3A16-9EE76346BE69}"/>
          </ac:picMkLst>
        </pc:picChg>
        <pc:picChg chg="del">
          <ac:chgData name="Afonso Palma (HEIW)" userId="f15d7636-59f6-4a93-9f89-5e1d764812a8" providerId="ADAL" clId="{ABAF84A5-4EA0-4858-A9FE-93991DC02A5E}" dt="2023-08-08T14:25:32.848" v="1562" actId="478"/>
          <ac:picMkLst>
            <pc:docMk/>
            <pc:sldMk cId="3953678092" sldId="4223"/>
            <ac:picMk id="6" creationId="{2E97D179-D831-CDA5-612A-97F49A865885}"/>
          </ac:picMkLst>
        </pc:picChg>
        <pc:picChg chg="add mod modCrop">
          <ac:chgData name="Afonso Palma (HEIW)" userId="f15d7636-59f6-4a93-9f89-5e1d764812a8" providerId="ADAL" clId="{ABAF84A5-4EA0-4858-A9FE-93991DC02A5E}" dt="2023-08-08T14:27:18.420" v="1598" actId="18131"/>
          <ac:picMkLst>
            <pc:docMk/>
            <pc:sldMk cId="3953678092" sldId="4223"/>
            <ac:picMk id="7" creationId="{AED48D82-A35D-3DB5-5B9D-6AFF25DEEB61}"/>
          </ac:picMkLst>
        </pc:picChg>
      </pc:sldChg>
      <pc:sldChg chg="addSp delSp modSp del mod ord delDesignElem">
        <pc:chgData name="Afonso Palma (HEIW)" userId="f15d7636-59f6-4a93-9f89-5e1d764812a8" providerId="ADAL" clId="{ABAF84A5-4EA0-4858-A9FE-93991DC02A5E}" dt="2023-08-08T12:50:28.377" v="583" actId="47"/>
        <pc:sldMkLst>
          <pc:docMk/>
          <pc:sldMk cId="926287987" sldId="4230"/>
        </pc:sldMkLst>
        <pc:spChg chg="add del">
          <ac:chgData name="Afonso Palma (HEIW)" userId="f15d7636-59f6-4a93-9f89-5e1d764812a8" providerId="ADAL" clId="{ABAF84A5-4EA0-4858-A9FE-93991DC02A5E}" dt="2023-08-08T12:15:53.969" v="16"/>
          <ac:spMkLst>
            <pc:docMk/>
            <pc:sldMk cId="926287987" sldId="4230"/>
            <ac:spMk id="57" creationId="{F13C74B1-5B17-4795-BED0-7140497B445A}"/>
          </ac:spMkLst>
        </pc:spChg>
        <pc:spChg chg="add del">
          <ac:chgData name="Afonso Palma (HEIW)" userId="f15d7636-59f6-4a93-9f89-5e1d764812a8" providerId="ADAL" clId="{ABAF84A5-4EA0-4858-A9FE-93991DC02A5E}" dt="2023-08-08T12:15:53.969" v="16"/>
          <ac:spMkLst>
            <pc:docMk/>
            <pc:sldMk cId="926287987" sldId="4230"/>
            <ac:spMk id="59" creationId="{D4974D33-8DC5-464E-8C6D-BE58F0669C17}"/>
          </ac:spMkLst>
        </pc:spChg>
        <pc:picChg chg="add del mod">
          <ac:chgData name="Afonso Palma (HEIW)" userId="f15d7636-59f6-4a93-9f89-5e1d764812a8" providerId="ADAL" clId="{ABAF84A5-4EA0-4858-A9FE-93991DC02A5E}" dt="2023-08-08T12:16:33.317" v="30"/>
          <ac:picMkLst>
            <pc:docMk/>
            <pc:sldMk cId="926287987" sldId="4230"/>
            <ac:picMk id="3" creationId="{ABFCA802-3857-C566-AFCB-72A3EAEC12F8}"/>
          </ac:picMkLst>
        </pc:picChg>
        <pc:picChg chg="del">
          <ac:chgData name="Afonso Palma (HEIW)" userId="f15d7636-59f6-4a93-9f89-5e1d764812a8" providerId="ADAL" clId="{ABAF84A5-4EA0-4858-A9FE-93991DC02A5E}" dt="2023-08-08T12:16:33.965" v="31" actId="478"/>
          <ac:picMkLst>
            <pc:docMk/>
            <pc:sldMk cId="926287987" sldId="4230"/>
            <ac:picMk id="4" creationId="{2D69B5FB-B7F3-2777-92CA-3437D19FF5FD}"/>
          </ac:picMkLst>
        </pc:picChg>
        <pc:picChg chg="mod modCrop">
          <ac:chgData name="Afonso Palma (HEIW)" userId="f15d7636-59f6-4a93-9f89-5e1d764812a8" providerId="ADAL" clId="{ABAF84A5-4EA0-4858-A9FE-93991DC02A5E}" dt="2023-08-08T12:50:02.488" v="577" actId="18131"/>
          <ac:picMkLst>
            <pc:docMk/>
            <pc:sldMk cId="926287987" sldId="4230"/>
            <ac:picMk id="5" creationId="{68566E5D-B3C4-89D6-58DE-C5771747EC0C}"/>
          </ac:picMkLst>
        </pc:picChg>
        <pc:picChg chg="add mod ord">
          <ac:chgData name="Afonso Palma (HEIW)" userId="f15d7636-59f6-4a93-9f89-5e1d764812a8" providerId="ADAL" clId="{ABAF84A5-4EA0-4858-A9FE-93991DC02A5E}" dt="2023-08-08T12:48:21.750" v="528" actId="1076"/>
          <ac:picMkLst>
            <pc:docMk/>
            <pc:sldMk cId="926287987" sldId="4230"/>
            <ac:picMk id="6" creationId="{D5178F72-FC7B-3AF0-4232-2058B0920C51}"/>
          </ac:picMkLst>
        </pc:picChg>
        <pc:picChg chg="add mod ord">
          <ac:chgData name="Afonso Palma (HEIW)" userId="f15d7636-59f6-4a93-9f89-5e1d764812a8" providerId="ADAL" clId="{ABAF84A5-4EA0-4858-A9FE-93991DC02A5E}" dt="2023-08-08T12:50:15.264" v="579" actId="167"/>
          <ac:picMkLst>
            <pc:docMk/>
            <pc:sldMk cId="926287987" sldId="4230"/>
            <ac:picMk id="7" creationId="{41A7AF9B-6995-231B-29E0-35363A8DB84F}"/>
          </ac:picMkLst>
        </pc:picChg>
      </pc:sldChg>
      <pc:sldChg chg="addSp modSp mod">
        <pc:chgData name="Afonso Palma (HEIW)" userId="f15d7636-59f6-4a93-9f89-5e1d764812a8" providerId="ADAL" clId="{ABAF84A5-4EA0-4858-A9FE-93991DC02A5E}" dt="2023-08-09T14:50:11.422" v="2478"/>
        <pc:sldMkLst>
          <pc:docMk/>
          <pc:sldMk cId="3080321655" sldId="4231"/>
        </pc:sldMkLst>
        <pc:spChg chg="add mod">
          <ac:chgData name="Afonso Palma (HEIW)" userId="f15d7636-59f6-4a93-9f89-5e1d764812a8" providerId="ADAL" clId="{ABAF84A5-4EA0-4858-A9FE-93991DC02A5E}" dt="2023-08-09T14:50:11.422" v="2478"/>
          <ac:spMkLst>
            <pc:docMk/>
            <pc:sldMk cId="3080321655" sldId="4231"/>
            <ac:spMk id="3" creationId="{AA3CF3B9-BF85-2827-F451-22E6487F3628}"/>
          </ac:spMkLst>
        </pc:spChg>
        <pc:spChg chg="add mod">
          <ac:chgData name="Afonso Palma (HEIW)" userId="f15d7636-59f6-4a93-9f89-5e1d764812a8" providerId="ADAL" clId="{ABAF84A5-4EA0-4858-A9FE-93991DC02A5E}" dt="2023-08-09T14:50:11.422" v="2478"/>
          <ac:spMkLst>
            <pc:docMk/>
            <pc:sldMk cId="3080321655" sldId="4231"/>
            <ac:spMk id="4" creationId="{4B7151E6-097E-B591-AE2B-9818588D1FF4}"/>
          </ac:spMkLst>
        </pc:spChg>
        <pc:spChg chg="add mod">
          <ac:chgData name="Afonso Palma (HEIW)" userId="f15d7636-59f6-4a93-9f89-5e1d764812a8" providerId="ADAL" clId="{ABAF84A5-4EA0-4858-A9FE-93991DC02A5E}" dt="2023-08-09T14:50:11.422" v="2478"/>
          <ac:spMkLst>
            <pc:docMk/>
            <pc:sldMk cId="3080321655" sldId="4231"/>
            <ac:spMk id="6" creationId="{408A7F10-E92F-663D-294E-A366F06292E1}"/>
          </ac:spMkLst>
        </pc:spChg>
        <pc:spChg chg="add mod">
          <ac:chgData name="Afonso Palma (HEIW)" userId="f15d7636-59f6-4a93-9f89-5e1d764812a8" providerId="ADAL" clId="{ABAF84A5-4EA0-4858-A9FE-93991DC02A5E}" dt="2023-08-09T14:50:11.422" v="2478"/>
          <ac:spMkLst>
            <pc:docMk/>
            <pc:sldMk cId="3080321655" sldId="4231"/>
            <ac:spMk id="7" creationId="{42D55945-0C54-6CF3-028E-4591987C8B35}"/>
          </ac:spMkLst>
        </pc:spChg>
        <pc:spChg chg="add mod">
          <ac:chgData name="Afonso Palma (HEIW)" userId="f15d7636-59f6-4a93-9f89-5e1d764812a8" providerId="ADAL" clId="{ABAF84A5-4EA0-4858-A9FE-93991DC02A5E}" dt="2023-08-09T14:50:11.422" v="2478"/>
          <ac:spMkLst>
            <pc:docMk/>
            <pc:sldMk cId="3080321655" sldId="4231"/>
            <ac:spMk id="9" creationId="{3B74A297-2AFE-C621-0E42-CF328C5763F2}"/>
          </ac:spMkLst>
        </pc:spChg>
        <pc:picChg chg="add mod">
          <ac:chgData name="Afonso Palma (HEIW)" userId="f15d7636-59f6-4a93-9f89-5e1d764812a8" providerId="ADAL" clId="{ABAF84A5-4EA0-4858-A9FE-93991DC02A5E}" dt="2023-08-09T14:50:11.422" v="2478"/>
          <ac:picMkLst>
            <pc:docMk/>
            <pc:sldMk cId="3080321655" sldId="4231"/>
            <ac:picMk id="5" creationId="{0DC6B6BA-0C45-7BEB-9B47-97F450268617}"/>
          </ac:picMkLst>
        </pc:picChg>
        <pc:picChg chg="mod">
          <ac:chgData name="Afonso Palma (HEIW)" userId="f15d7636-59f6-4a93-9f89-5e1d764812a8" providerId="ADAL" clId="{ABAF84A5-4EA0-4858-A9FE-93991DC02A5E}" dt="2023-08-08T12:40:46.949" v="345" actId="14100"/>
          <ac:picMkLst>
            <pc:docMk/>
            <pc:sldMk cId="3080321655" sldId="4231"/>
            <ac:picMk id="8" creationId="{33315F55-4289-B7C3-F965-605C054A52BA}"/>
          </ac:picMkLst>
        </pc:picChg>
      </pc:sldChg>
      <pc:sldChg chg="addSp delSp modSp mod">
        <pc:chgData name="Afonso Palma (HEIW)" userId="f15d7636-59f6-4a93-9f89-5e1d764812a8" providerId="ADAL" clId="{ABAF84A5-4EA0-4858-A9FE-93991DC02A5E}" dt="2023-08-08T14:09:46.541" v="1519" actId="571"/>
        <pc:sldMkLst>
          <pc:docMk/>
          <pc:sldMk cId="4028277365" sldId="4232"/>
        </pc:sldMkLst>
        <pc:spChg chg="add del mod">
          <ac:chgData name="Afonso Palma (HEIW)" userId="f15d7636-59f6-4a93-9f89-5e1d764812a8" providerId="ADAL" clId="{ABAF84A5-4EA0-4858-A9FE-93991DC02A5E}" dt="2023-08-08T13:14:48.226" v="827" actId="478"/>
          <ac:spMkLst>
            <pc:docMk/>
            <pc:sldMk cId="4028277365" sldId="4232"/>
            <ac:spMk id="4" creationId="{A55A6F82-046C-99B6-EED5-715A5AA1F779}"/>
          </ac:spMkLst>
        </pc:spChg>
        <pc:spChg chg="mod">
          <ac:chgData name="Afonso Palma (HEIW)" userId="f15d7636-59f6-4a93-9f89-5e1d764812a8" providerId="ADAL" clId="{ABAF84A5-4EA0-4858-A9FE-93991DC02A5E}" dt="2023-08-08T13:15:39.276" v="869" actId="1036"/>
          <ac:spMkLst>
            <pc:docMk/>
            <pc:sldMk cId="4028277365" sldId="4232"/>
            <ac:spMk id="6" creationId="{2C17F3F1-5298-613B-4DB1-35C40CE92213}"/>
          </ac:spMkLst>
        </pc:spChg>
        <pc:spChg chg="mod">
          <ac:chgData name="Afonso Palma (HEIW)" userId="f15d7636-59f6-4a93-9f89-5e1d764812a8" providerId="ADAL" clId="{ABAF84A5-4EA0-4858-A9FE-93991DC02A5E}" dt="2023-08-08T13:15:39.276" v="869" actId="1036"/>
          <ac:spMkLst>
            <pc:docMk/>
            <pc:sldMk cId="4028277365" sldId="4232"/>
            <ac:spMk id="7" creationId="{325BDBAE-8CB6-79C4-B7A2-49B43C87D5E7}"/>
          </ac:spMkLst>
        </pc:spChg>
        <pc:spChg chg="add mod">
          <ac:chgData name="Afonso Palma (HEIW)" userId="f15d7636-59f6-4a93-9f89-5e1d764812a8" providerId="ADAL" clId="{ABAF84A5-4EA0-4858-A9FE-93991DC02A5E}" dt="2023-08-08T14:09:46.541" v="1519" actId="571"/>
          <ac:spMkLst>
            <pc:docMk/>
            <pc:sldMk cId="4028277365" sldId="4232"/>
            <ac:spMk id="8" creationId="{BEDC2691-78C0-BB80-4D3D-0F629311B2FB}"/>
          </ac:spMkLst>
        </pc:spChg>
        <pc:picChg chg="add mod ord">
          <ac:chgData name="Afonso Palma (HEIW)" userId="f15d7636-59f6-4a93-9f89-5e1d764812a8" providerId="ADAL" clId="{ABAF84A5-4EA0-4858-A9FE-93991DC02A5E}" dt="2023-08-08T12:17:50.155" v="53" actId="167"/>
          <ac:picMkLst>
            <pc:docMk/>
            <pc:sldMk cId="4028277365" sldId="4232"/>
            <ac:picMk id="2" creationId="{90C50567-FA99-2512-0B8A-EDFEFC61FBE1}"/>
          </ac:picMkLst>
        </pc:picChg>
        <pc:picChg chg="del">
          <ac:chgData name="Afonso Palma (HEIW)" userId="f15d7636-59f6-4a93-9f89-5e1d764812a8" providerId="ADAL" clId="{ABAF84A5-4EA0-4858-A9FE-93991DC02A5E}" dt="2023-08-08T12:17:46.952" v="51" actId="478"/>
          <ac:picMkLst>
            <pc:docMk/>
            <pc:sldMk cId="4028277365" sldId="4232"/>
            <ac:picMk id="3" creationId="{1EDA3498-656D-3794-5863-FA5F7E3F8F8A}"/>
          </ac:picMkLst>
        </pc:picChg>
        <pc:picChg chg="add mod">
          <ac:chgData name="Afonso Palma (HEIW)" userId="f15d7636-59f6-4a93-9f89-5e1d764812a8" providerId="ADAL" clId="{ABAF84A5-4EA0-4858-A9FE-93991DC02A5E}" dt="2023-08-08T14:09:46.541" v="1519" actId="571"/>
          <ac:picMkLst>
            <pc:docMk/>
            <pc:sldMk cId="4028277365" sldId="4232"/>
            <ac:picMk id="9" creationId="{7523F626-4C35-6598-B313-41E36FA4DF04}"/>
          </ac:picMkLst>
        </pc:picChg>
      </pc:sldChg>
      <pc:sldChg chg="addSp delSp modSp mod">
        <pc:chgData name="Afonso Palma (HEIW)" userId="f15d7636-59f6-4a93-9f89-5e1d764812a8" providerId="ADAL" clId="{ABAF84A5-4EA0-4858-A9FE-93991DC02A5E}" dt="2023-08-08T12:18:14.345" v="68" actId="167"/>
        <pc:sldMkLst>
          <pc:docMk/>
          <pc:sldMk cId="1041238654" sldId="4235"/>
        </pc:sldMkLst>
        <pc:picChg chg="add mod ord">
          <ac:chgData name="Afonso Palma (HEIW)" userId="f15d7636-59f6-4a93-9f89-5e1d764812a8" providerId="ADAL" clId="{ABAF84A5-4EA0-4858-A9FE-93991DC02A5E}" dt="2023-08-08T12:18:14.345" v="68" actId="167"/>
          <ac:picMkLst>
            <pc:docMk/>
            <pc:sldMk cId="1041238654" sldId="4235"/>
            <ac:picMk id="2" creationId="{DCFC9097-8CB6-E7BE-4BE4-51B9706F4664}"/>
          </ac:picMkLst>
        </pc:picChg>
        <pc:picChg chg="del">
          <ac:chgData name="Afonso Palma (HEIW)" userId="f15d7636-59f6-4a93-9f89-5e1d764812a8" providerId="ADAL" clId="{ABAF84A5-4EA0-4858-A9FE-93991DC02A5E}" dt="2023-08-08T12:18:11.311" v="66" actId="478"/>
          <ac:picMkLst>
            <pc:docMk/>
            <pc:sldMk cId="1041238654" sldId="4235"/>
            <ac:picMk id="25" creationId="{CD8B1804-4C64-2212-0B59-AB764990B3B2}"/>
          </ac:picMkLst>
        </pc:picChg>
      </pc:sldChg>
      <pc:sldChg chg="addSp delSp modSp mod ord modNotesTx">
        <pc:chgData name="Afonso Palma (HEIW)" userId="f15d7636-59f6-4a93-9f89-5e1d764812a8" providerId="ADAL" clId="{ABAF84A5-4EA0-4858-A9FE-93991DC02A5E}" dt="2023-08-09T14:52:54.040" v="2502" actId="6549"/>
        <pc:sldMkLst>
          <pc:docMk/>
          <pc:sldMk cId="2591112537" sldId="4238"/>
        </pc:sldMkLst>
        <pc:spChg chg="mod">
          <ac:chgData name="Afonso Palma (HEIW)" userId="f15d7636-59f6-4a93-9f89-5e1d764812a8" providerId="ADAL" clId="{ABAF84A5-4EA0-4858-A9FE-93991DC02A5E}" dt="2023-08-08T12:21:57.999" v="97" actId="18245"/>
          <ac:spMkLst>
            <pc:docMk/>
            <pc:sldMk cId="2591112537" sldId="4238"/>
            <ac:spMk id="6" creationId="{F361225B-3885-4EA7-6F03-0D1E0C9642FD}"/>
          </ac:spMkLst>
        </pc:spChg>
        <pc:spChg chg="mod">
          <ac:chgData name="Afonso Palma (HEIW)" userId="f15d7636-59f6-4a93-9f89-5e1d764812a8" providerId="ADAL" clId="{ABAF84A5-4EA0-4858-A9FE-93991DC02A5E}" dt="2023-08-08T12:21:57.999" v="97" actId="18245"/>
          <ac:spMkLst>
            <pc:docMk/>
            <pc:sldMk cId="2591112537" sldId="4238"/>
            <ac:spMk id="7" creationId="{0258FC6B-D90D-5604-9639-5AC47CBC84A1}"/>
          </ac:spMkLst>
        </pc:spChg>
        <pc:spChg chg="mod">
          <ac:chgData name="Afonso Palma (HEIW)" userId="f15d7636-59f6-4a93-9f89-5e1d764812a8" providerId="ADAL" clId="{ABAF84A5-4EA0-4858-A9FE-93991DC02A5E}" dt="2023-08-08T12:21:57.999" v="97" actId="18245"/>
          <ac:spMkLst>
            <pc:docMk/>
            <pc:sldMk cId="2591112537" sldId="4238"/>
            <ac:spMk id="8" creationId="{59D1F1E7-DA34-937C-CFE4-5D0FBFBC4367}"/>
          </ac:spMkLst>
        </pc:spChg>
        <pc:spChg chg="mod">
          <ac:chgData name="Afonso Palma (HEIW)" userId="f15d7636-59f6-4a93-9f89-5e1d764812a8" providerId="ADAL" clId="{ABAF84A5-4EA0-4858-A9FE-93991DC02A5E}" dt="2023-08-08T12:21:57.999" v="97" actId="18245"/>
          <ac:spMkLst>
            <pc:docMk/>
            <pc:sldMk cId="2591112537" sldId="4238"/>
            <ac:spMk id="10" creationId="{25E076BA-793B-FF30-61BF-0C55F93E946F}"/>
          </ac:spMkLst>
        </pc:spChg>
        <pc:spChg chg="mod">
          <ac:chgData name="Afonso Palma (HEIW)" userId="f15d7636-59f6-4a93-9f89-5e1d764812a8" providerId="ADAL" clId="{ABAF84A5-4EA0-4858-A9FE-93991DC02A5E}" dt="2023-08-08T12:21:57.999" v="97" actId="18245"/>
          <ac:spMkLst>
            <pc:docMk/>
            <pc:sldMk cId="2591112537" sldId="4238"/>
            <ac:spMk id="11" creationId="{32594E80-6892-4C37-BF6D-B5D002F7D243}"/>
          </ac:spMkLst>
        </pc:spChg>
        <pc:spChg chg="mod">
          <ac:chgData name="Afonso Palma (HEIW)" userId="f15d7636-59f6-4a93-9f89-5e1d764812a8" providerId="ADAL" clId="{ABAF84A5-4EA0-4858-A9FE-93991DC02A5E}" dt="2023-08-08T12:21:57.999" v="97" actId="18245"/>
          <ac:spMkLst>
            <pc:docMk/>
            <pc:sldMk cId="2591112537" sldId="4238"/>
            <ac:spMk id="12" creationId="{BA613E3B-E958-AA80-D0C2-E50AFCA6265B}"/>
          </ac:spMkLst>
        </pc:spChg>
        <pc:spChg chg="mod">
          <ac:chgData name="Afonso Palma (HEIW)" userId="f15d7636-59f6-4a93-9f89-5e1d764812a8" providerId="ADAL" clId="{ABAF84A5-4EA0-4858-A9FE-93991DC02A5E}" dt="2023-08-08T12:21:57.999" v="97" actId="18245"/>
          <ac:spMkLst>
            <pc:docMk/>
            <pc:sldMk cId="2591112537" sldId="4238"/>
            <ac:spMk id="13" creationId="{1FF4DFA5-386F-80BA-F618-CC0A2990157C}"/>
          </ac:spMkLst>
        </pc:spChg>
        <pc:spChg chg="mod">
          <ac:chgData name="Afonso Palma (HEIW)" userId="f15d7636-59f6-4a93-9f89-5e1d764812a8" providerId="ADAL" clId="{ABAF84A5-4EA0-4858-A9FE-93991DC02A5E}" dt="2023-08-08T12:21:56.663" v="96" actId="18245"/>
          <ac:spMkLst>
            <pc:docMk/>
            <pc:sldMk cId="2591112537" sldId="4238"/>
            <ac:spMk id="14" creationId="{669C75D2-6DFA-5999-4427-882715B241B7}"/>
          </ac:spMkLst>
        </pc:spChg>
        <pc:spChg chg="add del mod">
          <ac:chgData name="Afonso Palma (HEIW)" userId="f15d7636-59f6-4a93-9f89-5e1d764812a8" providerId="ADAL" clId="{ABAF84A5-4EA0-4858-A9FE-93991DC02A5E}" dt="2023-08-08T12:22:39.259" v="103" actId="21"/>
          <ac:spMkLst>
            <pc:docMk/>
            <pc:sldMk cId="2591112537" sldId="4238"/>
            <ac:spMk id="16" creationId="{49203E3D-7585-E6CE-2E94-CB65ED04A3DC}"/>
          </ac:spMkLst>
        </pc:spChg>
        <pc:spChg chg="add del">
          <ac:chgData name="Afonso Palma (HEIW)" userId="f15d7636-59f6-4a93-9f89-5e1d764812a8" providerId="ADAL" clId="{ABAF84A5-4EA0-4858-A9FE-93991DC02A5E}" dt="2023-08-08T12:23:54.279" v="118" actId="11529"/>
          <ac:spMkLst>
            <pc:docMk/>
            <pc:sldMk cId="2591112537" sldId="4238"/>
            <ac:spMk id="17" creationId="{0A076A58-367C-449B-C018-BEA89DA2771D}"/>
          </ac:spMkLst>
        </pc:spChg>
        <pc:spChg chg="add del mod">
          <ac:chgData name="Afonso Palma (HEIW)" userId="f15d7636-59f6-4a93-9f89-5e1d764812a8" providerId="ADAL" clId="{ABAF84A5-4EA0-4858-A9FE-93991DC02A5E}" dt="2023-08-08T12:25:08.735" v="124" actId="478"/>
          <ac:spMkLst>
            <pc:docMk/>
            <pc:sldMk cId="2591112537" sldId="4238"/>
            <ac:spMk id="19" creationId="{C2D3C626-F540-E4C4-229F-F541DD252F69}"/>
          </ac:spMkLst>
        </pc:spChg>
        <pc:grpChg chg="mod">
          <ac:chgData name="Afonso Palma (HEIW)" userId="f15d7636-59f6-4a93-9f89-5e1d764812a8" providerId="ADAL" clId="{ABAF84A5-4EA0-4858-A9FE-93991DC02A5E}" dt="2023-08-08T12:21:57.999" v="97" actId="18245"/>
          <ac:grpSpMkLst>
            <pc:docMk/>
            <pc:sldMk cId="2591112537" sldId="4238"/>
            <ac:grpSpMk id="4" creationId="{FC4074D4-D82C-AE41-92E3-C15D16A80A14}"/>
          </ac:grpSpMkLst>
        </pc:grpChg>
        <pc:graphicFrameChg chg="add del mod modGraphic">
          <ac:chgData name="Afonso Palma (HEIW)" userId="f15d7636-59f6-4a93-9f89-5e1d764812a8" providerId="ADAL" clId="{ABAF84A5-4EA0-4858-A9FE-93991DC02A5E}" dt="2023-08-08T13:14:03.400" v="820" actId="113"/>
          <ac:graphicFrameMkLst>
            <pc:docMk/>
            <pc:sldMk cId="2591112537" sldId="4238"/>
            <ac:graphicFrameMk id="9" creationId="{1C43A4EF-E3F4-3106-9186-3E6F6B3CDA68}"/>
          </ac:graphicFrameMkLst>
        </pc:graphicFrameChg>
        <pc:graphicFrameChg chg="add del modGraphic">
          <ac:chgData name="Afonso Palma (HEIW)" userId="f15d7636-59f6-4a93-9f89-5e1d764812a8" providerId="ADAL" clId="{ABAF84A5-4EA0-4858-A9FE-93991DC02A5E}" dt="2023-08-08T12:24:31.761" v="120" actId="1032"/>
          <ac:graphicFrameMkLst>
            <pc:docMk/>
            <pc:sldMk cId="2591112537" sldId="4238"/>
            <ac:graphicFrameMk id="18" creationId="{7A2B1496-4568-36AA-C010-45E396E87B9C}"/>
          </ac:graphicFrameMkLst>
        </pc:graphicFrameChg>
        <pc:picChg chg="mod">
          <ac:chgData name="Afonso Palma (HEIW)" userId="f15d7636-59f6-4a93-9f89-5e1d764812a8" providerId="ADAL" clId="{ABAF84A5-4EA0-4858-A9FE-93991DC02A5E}" dt="2023-08-08T12:32:38.332" v="196" actId="1076"/>
          <ac:picMkLst>
            <pc:docMk/>
            <pc:sldMk cId="2591112537" sldId="4238"/>
            <ac:picMk id="3" creationId="{C5DC4DA1-9CED-141E-3362-BCA0482C797D}"/>
          </ac:picMkLst>
        </pc:picChg>
      </pc:sldChg>
      <pc:sldChg chg="addSp delSp modSp mod modNotesTx">
        <pc:chgData name="Afonso Palma (HEIW)" userId="f15d7636-59f6-4a93-9f89-5e1d764812a8" providerId="ADAL" clId="{ABAF84A5-4EA0-4858-A9FE-93991DC02A5E}" dt="2023-08-09T14:53:18.870" v="2508" actId="20577"/>
        <pc:sldMkLst>
          <pc:docMk/>
          <pc:sldMk cId="3259684749" sldId="4241"/>
        </pc:sldMkLst>
        <pc:spChg chg="mod">
          <ac:chgData name="Afonso Palma (HEIW)" userId="f15d7636-59f6-4a93-9f89-5e1d764812a8" providerId="ADAL" clId="{ABAF84A5-4EA0-4858-A9FE-93991DC02A5E}" dt="2023-08-08T12:50:50.637" v="585" actId="20577"/>
          <ac:spMkLst>
            <pc:docMk/>
            <pc:sldMk cId="3259684749" sldId="4241"/>
            <ac:spMk id="3" creationId="{AB56E9BE-FBF9-4FAE-95D4-504BDF8984C4}"/>
          </ac:spMkLst>
        </pc:spChg>
        <pc:picChg chg="add mod ord">
          <ac:chgData name="Afonso Palma (HEIW)" userId="f15d7636-59f6-4a93-9f89-5e1d764812a8" providerId="ADAL" clId="{ABAF84A5-4EA0-4858-A9FE-93991DC02A5E}" dt="2023-08-08T12:16:53.406" v="39" actId="167"/>
          <ac:picMkLst>
            <pc:docMk/>
            <pc:sldMk cId="3259684749" sldId="4241"/>
            <ac:picMk id="2" creationId="{1461CF2F-6A66-3939-5878-706277230194}"/>
          </ac:picMkLst>
        </pc:picChg>
        <pc:picChg chg="mod">
          <ac:chgData name="Afonso Palma (HEIW)" userId="f15d7636-59f6-4a93-9f89-5e1d764812a8" providerId="ADAL" clId="{ABAF84A5-4EA0-4858-A9FE-93991DC02A5E}" dt="2023-08-08T12:51:02.962" v="588" actId="1076"/>
          <ac:picMkLst>
            <pc:docMk/>
            <pc:sldMk cId="3259684749" sldId="4241"/>
            <ac:picMk id="4" creationId="{79EFF162-D160-4F7D-8550-230B4023ADC2}"/>
          </ac:picMkLst>
        </pc:picChg>
        <pc:picChg chg="del">
          <ac:chgData name="Afonso Palma (HEIW)" userId="f15d7636-59f6-4a93-9f89-5e1d764812a8" providerId="ADAL" clId="{ABAF84A5-4EA0-4858-A9FE-93991DC02A5E}" dt="2023-08-08T12:16:49.067" v="37" actId="478"/>
          <ac:picMkLst>
            <pc:docMk/>
            <pc:sldMk cId="3259684749" sldId="4241"/>
            <ac:picMk id="5" creationId="{A6492058-31DF-540A-B43D-DCE34D316279}"/>
          </ac:picMkLst>
        </pc:picChg>
      </pc:sldChg>
      <pc:sldChg chg="addSp delSp modSp mod ord">
        <pc:chgData name="Afonso Palma (HEIW)" userId="f15d7636-59f6-4a93-9f89-5e1d764812a8" providerId="ADAL" clId="{ABAF84A5-4EA0-4858-A9FE-93991DC02A5E}" dt="2023-08-09T14:51:28.818" v="2491" actId="20577"/>
        <pc:sldMkLst>
          <pc:docMk/>
          <pc:sldMk cId="4216293236" sldId="4242"/>
        </pc:sldMkLst>
        <pc:spChg chg="add mod">
          <ac:chgData name="Afonso Palma (HEIW)" userId="f15d7636-59f6-4a93-9f89-5e1d764812a8" providerId="ADAL" clId="{ABAF84A5-4EA0-4858-A9FE-93991DC02A5E}" dt="2023-08-09T14:51:15.515" v="2486"/>
          <ac:spMkLst>
            <pc:docMk/>
            <pc:sldMk cId="4216293236" sldId="4242"/>
            <ac:spMk id="2" creationId="{639252EE-3334-7015-E175-EE9EAC6977C0}"/>
          </ac:spMkLst>
        </pc:spChg>
        <pc:spChg chg="del mod">
          <ac:chgData name="Afonso Palma (HEIW)" userId="f15d7636-59f6-4a93-9f89-5e1d764812a8" providerId="ADAL" clId="{ABAF84A5-4EA0-4858-A9FE-93991DC02A5E}" dt="2023-08-08T14:25:12.508" v="1548" actId="478"/>
          <ac:spMkLst>
            <pc:docMk/>
            <pc:sldMk cId="4216293236" sldId="4242"/>
            <ac:spMk id="2" creationId="{9B6B9BF8-BB3E-4F7A-9188-3D74B8DF9156}"/>
          </ac:spMkLst>
        </pc:spChg>
        <pc:spChg chg="add mod">
          <ac:chgData name="Afonso Palma (HEIW)" userId="f15d7636-59f6-4a93-9f89-5e1d764812a8" providerId="ADAL" clId="{ABAF84A5-4EA0-4858-A9FE-93991DC02A5E}" dt="2023-08-08T14:25:15.107" v="1557" actId="20577"/>
          <ac:spMkLst>
            <pc:docMk/>
            <pc:sldMk cId="4216293236" sldId="4242"/>
            <ac:spMk id="5" creationId="{E56CF41B-A7A3-E564-CCBC-943A2918747D}"/>
          </ac:spMkLst>
        </pc:spChg>
        <pc:spChg chg="add mod">
          <ac:chgData name="Afonso Palma (HEIW)" userId="f15d7636-59f6-4a93-9f89-5e1d764812a8" providerId="ADAL" clId="{ABAF84A5-4EA0-4858-A9FE-93991DC02A5E}" dt="2023-08-09T14:51:15.515" v="2486"/>
          <ac:spMkLst>
            <pc:docMk/>
            <pc:sldMk cId="4216293236" sldId="4242"/>
            <ac:spMk id="6" creationId="{A681DB78-1292-A378-EB3E-354CE9C8AFD2}"/>
          </ac:spMkLst>
        </pc:spChg>
        <pc:spChg chg="add mod">
          <ac:chgData name="Afonso Palma (HEIW)" userId="f15d7636-59f6-4a93-9f89-5e1d764812a8" providerId="ADAL" clId="{ABAF84A5-4EA0-4858-A9FE-93991DC02A5E}" dt="2023-08-09T14:51:15.515" v="2486"/>
          <ac:spMkLst>
            <pc:docMk/>
            <pc:sldMk cId="4216293236" sldId="4242"/>
            <ac:spMk id="8" creationId="{842171AA-352C-CC0A-B185-620C07EEA018}"/>
          </ac:spMkLst>
        </pc:spChg>
        <pc:spChg chg="add mod">
          <ac:chgData name="Afonso Palma (HEIW)" userId="f15d7636-59f6-4a93-9f89-5e1d764812a8" providerId="ADAL" clId="{ABAF84A5-4EA0-4858-A9FE-93991DC02A5E}" dt="2023-08-09T14:51:15.515" v="2486"/>
          <ac:spMkLst>
            <pc:docMk/>
            <pc:sldMk cId="4216293236" sldId="4242"/>
            <ac:spMk id="9" creationId="{E2274491-FA19-F32F-79F3-362E20EE769D}"/>
          </ac:spMkLst>
        </pc:spChg>
        <pc:spChg chg="add mod">
          <ac:chgData name="Afonso Palma (HEIW)" userId="f15d7636-59f6-4a93-9f89-5e1d764812a8" providerId="ADAL" clId="{ABAF84A5-4EA0-4858-A9FE-93991DC02A5E}" dt="2023-08-09T14:51:28.818" v="2491" actId="20577"/>
          <ac:spMkLst>
            <pc:docMk/>
            <pc:sldMk cId="4216293236" sldId="4242"/>
            <ac:spMk id="10" creationId="{993CAB2A-F8F7-69D3-A911-7266BF102C2C}"/>
          </ac:spMkLst>
        </pc:spChg>
        <pc:picChg chg="add mod ord">
          <ac:chgData name="Afonso Palma (HEIW)" userId="f15d7636-59f6-4a93-9f89-5e1d764812a8" providerId="ADAL" clId="{ABAF84A5-4EA0-4858-A9FE-93991DC02A5E}" dt="2023-08-08T12:18:24.486" v="74" actId="167"/>
          <ac:picMkLst>
            <pc:docMk/>
            <pc:sldMk cId="4216293236" sldId="4242"/>
            <ac:picMk id="4" creationId="{10F2B7FB-F2FC-00E2-A442-F6E0ED8F7651}"/>
          </ac:picMkLst>
        </pc:picChg>
        <pc:picChg chg="del">
          <ac:chgData name="Afonso Palma (HEIW)" userId="f15d7636-59f6-4a93-9f89-5e1d764812a8" providerId="ADAL" clId="{ABAF84A5-4EA0-4858-A9FE-93991DC02A5E}" dt="2023-08-08T12:18:21.793" v="72" actId="478"/>
          <ac:picMkLst>
            <pc:docMk/>
            <pc:sldMk cId="4216293236" sldId="4242"/>
            <ac:picMk id="7" creationId="{06BFFC7A-C3FC-1E5B-9766-F8111A36996D}"/>
          </ac:picMkLst>
        </pc:picChg>
        <pc:picChg chg="add mod">
          <ac:chgData name="Afonso Palma (HEIW)" userId="f15d7636-59f6-4a93-9f89-5e1d764812a8" providerId="ADAL" clId="{ABAF84A5-4EA0-4858-A9FE-93991DC02A5E}" dt="2023-08-09T14:51:15.515" v="2486"/>
          <ac:picMkLst>
            <pc:docMk/>
            <pc:sldMk cId="4216293236" sldId="4242"/>
            <ac:picMk id="7" creationId="{8A931301-B30E-5F09-EA3E-1BBFF774C4C7}"/>
          </ac:picMkLst>
        </pc:picChg>
      </pc:sldChg>
      <pc:sldChg chg="addSp delSp modSp mod ord">
        <pc:chgData name="Afonso Palma (HEIW)" userId="f15d7636-59f6-4a93-9f89-5e1d764812a8" providerId="ADAL" clId="{ABAF84A5-4EA0-4858-A9FE-93991DC02A5E}" dt="2023-08-09T14:51:23.253" v="2489" actId="20577"/>
        <pc:sldMkLst>
          <pc:docMk/>
          <pc:sldMk cId="2578035744" sldId="4243"/>
        </pc:sldMkLst>
        <pc:spChg chg="add mod">
          <ac:chgData name="Afonso Palma (HEIW)" userId="f15d7636-59f6-4a93-9f89-5e1d764812a8" providerId="ADAL" clId="{ABAF84A5-4EA0-4858-A9FE-93991DC02A5E}" dt="2023-08-08T14:30:57.514" v="1840" actId="20577"/>
          <ac:spMkLst>
            <pc:docMk/>
            <pc:sldMk cId="2578035744" sldId="4243"/>
            <ac:spMk id="3" creationId="{DEC5E40B-7AF8-DEE2-8D10-D77AA5E17849}"/>
          </ac:spMkLst>
        </pc:spChg>
        <pc:spChg chg="add mod">
          <ac:chgData name="Afonso Palma (HEIW)" userId="f15d7636-59f6-4a93-9f89-5e1d764812a8" providerId="ADAL" clId="{ABAF84A5-4EA0-4858-A9FE-93991DC02A5E}" dt="2023-08-09T14:51:18.772" v="2487"/>
          <ac:spMkLst>
            <pc:docMk/>
            <pc:sldMk cId="2578035744" sldId="4243"/>
            <ac:spMk id="4" creationId="{DABB1CE0-4143-C59C-582D-1F443CD68B1A}"/>
          </ac:spMkLst>
        </pc:spChg>
        <pc:spChg chg="add mod">
          <ac:chgData name="Afonso Palma (HEIW)" userId="f15d7636-59f6-4a93-9f89-5e1d764812a8" providerId="ADAL" clId="{ABAF84A5-4EA0-4858-A9FE-93991DC02A5E}" dt="2023-08-09T14:51:18.772" v="2487"/>
          <ac:spMkLst>
            <pc:docMk/>
            <pc:sldMk cId="2578035744" sldId="4243"/>
            <ac:spMk id="5" creationId="{213AC3DC-EDCA-9BEA-6BD2-4972636E803D}"/>
          </ac:spMkLst>
        </pc:spChg>
        <pc:spChg chg="del mod">
          <ac:chgData name="Afonso Palma (HEIW)" userId="f15d7636-59f6-4a93-9f89-5e1d764812a8" providerId="ADAL" clId="{ABAF84A5-4EA0-4858-A9FE-93991DC02A5E}" dt="2023-08-08T14:29:57.789" v="1829" actId="478"/>
          <ac:spMkLst>
            <pc:docMk/>
            <pc:sldMk cId="2578035744" sldId="4243"/>
            <ac:spMk id="5" creationId="{2BD0DBDB-6B68-48D2-A3A1-97A989050AC7}"/>
          </ac:spMkLst>
        </pc:spChg>
        <pc:spChg chg="mod">
          <ac:chgData name="Afonso Palma (HEIW)" userId="f15d7636-59f6-4a93-9f89-5e1d764812a8" providerId="ADAL" clId="{ABAF84A5-4EA0-4858-A9FE-93991DC02A5E}" dt="2023-08-08T15:19:27.611" v="2201" actId="255"/>
          <ac:spMkLst>
            <pc:docMk/>
            <pc:sldMk cId="2578035744" sldId="4243"/>
            <ac:spMk id="6" creationId="{BC86A0EB-7C8D-4497-BC68-854F705F25D5}"/>
          </ac:spMkLst>
        </pc:spChg>
        <pc:spChg chg="add mod">
          <ac:chgData name="Afonso Palma (HEIW)" userId="f15d7636-59f6-4a93-9f89-5e1d764812a8" providerId="ADAL" clId="{ABAF84A5-4EA0-4858-A9FE-93991DC02A5E}" dt="2023-08-09T14:51:18.772" v="2487"/>
          <ac:spMkLst>
            <pc:docMk/>
            <pc:sldMk cId="2578035744" sldId="4243"/>
            <ac:spMk id="8" creationId="{70D4172F-49E9-034A-D2AE-C4BFC14D0E5C}"/>
          </ac:spMkLst>
        </pc:spChg>
        <pc:spChg chg="add mod">
          <ac:chgData name="Afonso Palma (HEIW)" userId="f15d7636-59f6-4a93-9f89-5e1d764812a8" providerId="ADAL" clId="{ABAF84A5-4EA0-4858-A9FE-93991DC02A5E}" dt="2023-08-09T14:51:18.772" v="2487"/>
          <ac:spMkLst>
            <pc:docMk/>
            <pc:sldMk cId="2578035744" sldId="4243"/>
            <ac:spMk id="9" creationId="{46BAFEB6-E60A-8FCF-A6C1-50B04E31EE84}"/>
          </ac:spMkLst>
        </pc:spChg>
        <pc:spChg chg="add mod">
          <ac:chgData name="Afonso Palma (HEIW)" userId="f15d7636-59f6-4a93-9f89-5e1d764812a8" providerId="ADAL" clId="{ABAF84A5-4EA0-4858-A9FE-93991DC02A5E}" dt="2023-08-09T14:51:23.253" v="2489" actId="20577"/>
          <ac:spMkLst>
            <pc:docMk/>
            <pc:sldMk cId="2578035744" sldId="4243"/>
            <ac:spMk id="10" creationId="{846F0C8F-7C79-FF1B-2790-9FE05200B9F8}"/>
          </ac:spMkLst>
        </pc:spChg>
        <pc:picChg chg="add del mod ord">
          <ac:chgData name="Afonso Palma (HEIW)" userId="f15d7636-59f6-4a93-9f89-5e1d764812a8" providerId="ADAL" clId="{ABAF84A5-4EA0-4858-A9FE-93991DC02A5E}" dt="2023-08-08T14:55:23.116" v="1875" actId="21"/>
          <ac:picMkLst>
            <pc:docMk/>
            <pc:sldMk cId="2578035744" sldId="4243"/>
            <ac:picMk id="2" creationId="{67C0A08B-7A92-743C-6CF0-63F1DEFDB9BC}"/>
          </ac:picMkLst>
        </pc:picChg>
        <pc:picChg chg="add del mod">
          <ac:chgData name="Afonso Palma (HEIW)" userId="f15d7636-59f6-4a93-9f89-5e1d764812a8" providerId="ADAL" clId="{ABAF84A5-4EA0-4858-A9FE-93991DC02A5E}" dt="2023-08-08T14:56:01.773" v="1881"/>
          <ac:picMkLst>
            <pc:docMk/>
            <pc:sldMk cId="2578035744" sldId="4243"/>
            <ac:picMk id="4" creationId="{9455E48C-A3D0-6055-682D-3800A81A4214}"/>
          </ac:picMkLst>
        </pc:picChg>
        <pc:picChg chg="add mod">
          <ac:chgData name="Afonso Palma (HEIW)" userId="f15d7636-59f6-4a93-9f89-5e1d764812a8" providerId="ADAL" clId="{ABAF84A5-4EA0-4858-A9FE-93991DC02A5E}" dt="2023-08-09T14:51:18.772" v="2487"/>
          <ac:picMkLst>
            <pc:docMk/>
            <pc:sldMk cId="2578035744" sldId="4243"/>
            <ac:picMk id="7" creationId="{343A28C4-FC23-596F-6F00-53DCA894F24B}"/>
          </ac:picMkLst>
        </pc:picChg>
        <pc:picChg chg="del mod">
          <ac:chgData name="Afonso Palma (HEIW)" userId="f15d7636-59f6-4a93-9f89-5e1d764812a8" providerId="ADAL" clId="{ABAF84A5-4EA0-4858-A9FE-93991DC02A5E}" dt="2023-08-08T14:31:17.065" v="1846" actId="478"/>
          <ac:picMkLst>
            <pc:docMk/>
            <pc:sldMk cId="2578035744" sldId="4243"/>
            <ac:picMk id="7" creationId="{B576E9FF-1F9A-4589-A4BF-EFA957A3EBB1}"/>
          </ac:picMkLst>
        </pc:picChg>
        <pc:picChg chg="del">
          <ac:chgData name="Afonso Palma (HEIW)" userId="f15d7636-59f6-4a93-9f89-5e1d764812a8" providerId="ADAL" clId="{ABAF84A5-4EA0-4858-A9FE-93991DC02A5E}" dt="2023-08-08T12:18:17.089" v="69" actId="478"/>
          <ac:picMkLst>
            <pc:docMk/>
            <pc:sldMk cId="2578035744" sldId="4243"/>
            <ac:picMk id="8" creationId="{8119EAAE-EBB9-E0D9-D775-1341A55CAA9D}"/>
          </ac:picMkLst>
        </pc:picChg>
        <pc:picChg chg="add del mod">
          <ac:chgData name="Afonso Palma (HEIW)" userId="f15d7636-59f6-4a93-9f89-5e1d764812a8" providerId="ADAL" clId="{ABAF84A5-4EA0-4858-A9FE-93991DC02A5E}" dt="2023-08-08T15:19:27.425" v="2200"/>
          <ac:picMkLst>
            <pc:docMk/>
            <pc:sldMk cId="2578035744" sldId="4243"/>
            <ac:picMk id="9" creationId="{BEA726C1-898E-3F2E-8D8B-35CA990FCF3A}"/>
          </ac:picMkLst>
        </pc:picChg>
      </pc:sldChg>
      <pc:sldChg chg="del modNotesTx">
        <pc:chgData name="Afonso Palma (HEIW)" userId="f15d7636-59f6-4a93-9f89-5e1d764812a8" providerId="ADAL" clId="{ABAF84A5-4EA0-4858-A9FE-93991DC02A5E}" dt="2023-08-08T13:13:15.452" v="808" actId="2696"/>
        <pc:sldMkLst>
          <pc:docMk/>
          <pc:sldMk cId="1547339056" sldId="4244"/>
        </pc:sldMkLst>
      </pc:sldChg>
      <pc:sldChg chg="addSp delSp modSp add del mod delDesignElem">
        <pc:chgData name="Afonso Palma (HEIW)" userId="f15d7636-59f6-4a93-9f89-5e1d764812a8" providerId="ADAL" clId="{ABAF84A5-4EA0-4858-A9FE-93991DC02A5E}" dt="2023-08-08T12:35:50.346" v="291" actId="47"/>
        <pc:sldMkLst>
          <pc:docMk/>
          <pc:sldMk cId="1484922388" sldId="4245"/>
        </pc:sldMkLst>
        <pc:spChg chg="add del mod">
          <ac:chgData name="Afonso Palma (HEIW)" userId="f15d7636-59f6-4a93-9f89-5e1d764812a8" providerId="ADAL" clId="{ABAF84A5-4EA0-4858-A9FE-93991DC02A5E}" dt="2023-08-08T12:35:27.769" v="250" actId="478"/>
          <ac:spMkLst>
            <pc:docMk/>
            <pc:sldMk cId="1484922388" sldId="4245"/>
            <ac:spMk id="2" creationId="{D5156945-3164-FBB4-7C81-18EABC0CAB0B}"/>
          </ac:spMkLst>
        </pc:spChg>
        <pc:spChg chg="add">
          <ac:chgData name="Afonso Palma (HEIW)" userId="f15d7636-59f6-4a93-9f89-5e1d764812a8" providerId="ADAL" clId="{ABAF84A5-4EA0-4858-A9FE-93991DC02A5E}" dt="2023-08-08T12:34:42.103" v="210" actId="11529"/>
          <ac:spMkLst>
            <pc:docMk/>
            <pc:sldMk cId="1484922388" sldId="4245"/>
            <ac:spMk id="7" creationId="{39D0BED6-620C-7DA1-3BDB-82CDA356AE11}"/>
          </ac:spMkLst>
        </pc:spChg>
        <pc:spChg chg="add del mod">
          <ac:chgData name="Afonso Palma (HEIW)" userId="f15d7636-59f6-4a93-9f89-5e1d764812a8" providerId="ADAL" clId="{ABAF84A5-4EA0-4858-A9FE-93991DC02A5E}" dt="2023-08-08T12:35:23.423" v="244"/>
          <ac:spMkLst>
            <pc:docMk/>
            <pc:sldMk cId="1484922388" sldId="4245"/>
            <ac:spMk id="8" creationId="{06C966BA-806B-F609-60E5-315DD04B07EA}"/>
          </ac:spMkLst>
        </pc:spChg>
        <pc:spChg chg="add mod">
          <ac:chgData name="Afonso Palma (HEIW)" userId="f15d7636-59f6-4a93-9f89-5e1d764812a8" providerId="ADAL" clId="{ABAF84A5-4EA0-4858-A9FE-93991DC02A5E}" dt="2023-08-08T12:35:34.647" v="283" actId="20577"/>
          <ac:spMkLst>
            <pc:docMk/>
            <pc:sldMk cId="1484922388" sldId="4245"/>
            <ac:spMk id="9" creationId="{CF5A1EF1-DEBC-39AF-7E92-04D9A468B51D}"/>
          </ac:spMkLst>
        </pc:spChg>
        <pc:spChg chg="add del">
          <ac:chgData name="Afonso Palma (HEIW)" userId="f15d7636-59f6-4a93-9f89-5e1d764812a8" providerId="ADAL" clId="{ABAF84A5-4EA0-4858-A9FE-93991DC02A5E}" dt="2023-08-08T12:15:53.969" v="16"/>
          <ac:spMkLst>
            <pc:docMk/>
            <pc:sldMk cId="1484922388" sldId="4245"/>
            <ac:spMk id="17" creationId="{37C89E4B-3C9F-44B9-8B86-D9E3D112D8EC}"/>
          </ac:spMkLst>
        </pc:spChg>
        <pc:picChg chg="del mod">
          <ac:chgData name="Afonso Palma (HEIW)" userId="f15d7636-59f6-4a93-9f89-5e1d764812a8" providerId="ADAL" clId="{ABAF84A5-4EA0-4858-A9FE-93991DC02A5E}" dt="2023-08-08T12:34:45.785" v="212" actId="478"/>
          <ac:picMkLst>
            <pc:docMk/>
            <pc:sldMk cId="1484922388" sldId="4245"/>
            <ac:picMk id="3" creationId="{0E41ECC3-1158-3FFE-A89A-A2218E21A048}"/>
          </ac:picMkLst>
        </pc:picChg>
        <pc:picChg chg="add mod ord">
          <ac:chgData name="Afonso Palma (HEIW)" userId="f15d7636-59f6-4a93-9f89-5e1d764812a8" providerId="ADAL" clId="{ABAF84A5-4EA0-4858-A9FE-93991DC02A5E}" dt="2023-08-08T12:34:58.337" v="214" actId="167"/>
          <ac:picMkLst>
            <pc:docMk/>
            <pc:sldMk cId="1484922388" sldId="4245"/>
            <ac:picMk id="4" creationId="{ABC99F8E-E7A5-A7F0-E04F-B19F967AAB34}"/>
          </ac:picMkLst>
        </pc:picChg>
        <pc:picChg chg="add del mod">
          <ac:chgData name="Afonso Palma (HEIW)" userId="f15d7636-59f6-4a93-9f89-5e1d764812a8" providerId="ADAL" clId="{ABAF84A5-4EA0-4858-A9FE-93991DC02A5E}" dt="2023-08-08T12:34:38.066" v="209" actId="478"/>
          <ac:picMkLst>
            <pc:docMk/>
            <pc:sldMk cId="1484922388" sldId="4245"/>
            <ac:picMk id="6" creationId="{2C36F943-24DB-3977-0AF8-152A7FAE4F3D}"/>
          </ac:picMkLst>
        </pc:picChg>
        <pc:cxnChg chg="add del">
          <ac:chgData name="Afonso Palma (HEIW)" userId="f15d7636-59f6-4a93-9f89-5e1d764812a8" providerId="ADAL" clId="{ABAF84A5-4EA0-4858-A9FE-93991DC02A5E}" dt="2023-08-08T12:15:53.969" v="16"/>
          <ac:cxnSpMkLst>
            <pc:docMk/>
            <pc:sldMk cId="1484922388" sldId="4245"/>
            <ac:cxnSpMk id="19" creationId="{AA2EAA10-076F-46BD-8F0F-B9A2FB77A85C}"/>
          </ac:cxnSpMkLst>
        </pc:cxnChg>
        <pc:cxnChg chg="add del">
          <ac:chgData name="Afonso Palma (HEIW)" userId="f15d7636-59f6-4a93-9f89-5e1d764812a8" providerId="ADAL" clId="{ABAF84A5-4EA0-4858-A9FE-93991DC02A5E}" dt="2023-08-08T12:15:53.969" v="16"/>
          <ac:cxnSpMkLst>
            <pc:docMk/>
            <pc:sldMk cId="1484922388" sldId="4245"/>
            <ac:cxnSpMk id="21" creationId="{D891E407-403B-4764-86C9-33A56D3BCAA3}"/>
          </ac:cxnSpMkLst>
        </pc:cxnChg>
      </pc:sldChg>
      <pc:sldChg chg="modSp del">
        <pc:chgData name="Afonso Palma (HEIW)" userId="f15d7636-59f6-4a93-9f89-5e1d764812a8" providerId="ADAL" clId="{ABAF84A5-4EA0-4858-A9FE-93991DC02A5E}" dt="2023-08-08T12:16:00.629" v="17" actId="47"/>
        <pc:sldMkLst>
          <pc:docMk/>
          <pc:sldMk cId="2414962487" sldId="4246"/>
        </pc:sldMkLst>
        <pc:spChg chg="mod">
          <ac:chgData name="Afonso Palma (HEIW)" userId="f15d7636-59f6-4a93-9f89-5e1d764812a8" providerId="ADAL" clId="{ABAF84A5-4EA0-4858-A9FE-93991DC02A5E}" dt="2023-08-08T12:15:53.969" v="16"/>
          <ac:spMkLst>
            <pc:docMk/>
            <pc:sldMk cId="2414962487" sldId="4246"/>
            <ac:spMk id="2" creationId="{7B016961-CE73-9C7D-5F8A-CFA44705E936}"/>
          </ac:spMkLst>
        </pc:spChg>
      </pc:sldChg>
      <pc:sldChg chg="add del">
        <pc:chgData name="Afonso Palma (HEIW)" userId="f15d7636-59f6-4a93-9f89-5e1d764812a8" providerId="ADAL" clId="{ABAF84A5-4EA0-4858-A9FE-93991DC02A5E}" dt="2023-08-08T12:32:51.764" v="198" actId="47"/>
        <pc:sldMkLst>
          <pc:docMk/>
          <pc:sldMk cId="3593932418" sldId="4246"/>
        </pc:sldMkLst>
      </pc:sldChg>
      <pc:sldChg chg="addSp delSp modSp add mod modNotesTx">
        <pc:chgData name="Afonso Palma (HEIW)" userId="f15d7636-59f6-4a93-9f89-5e1d764812a8" providerId="ADAL" clId="{ABAF84A5-4EA0-4858-A9FE-93991DC02A5E}" dt="2023-08-09T14:50:02.788" v="2477" actId="1038"/>
        <pc:sldMkLst>
          <pc:docMk/>
          <pc:sldMk cId="3848640855" sldId="4246"/>
        </pc:sldMkLst>
        <pc:spChg chg="add mod">
          <ac:chgData name="Afonso Palma (HEIW)" userId="f15d7636-59f6-4a93-9f89-5e1d764812a8" providerId="ADAL" clId="{ABAF84A5-4EA0-4858-A9FE-93991DC02A5E}" dt="2023-08-08T12:39:56.381" v="315" actId="1076"/>
          <ac:spMkLst>
            <pc:docMk/>
            <pc:sldMk cId="3848640855" sldId="4246"/>
            <ac:spMk id="3" creationId="{D209DD71-33B1-6768-AAF8-797245AEF674}"/>
          </ac:spMkLst>
        </pc:spChg>
        <pc:spChg chg="add mod ord">
          <ac:chgData name="Afonso Palma (HEIW)" userId="f15d7636-59f6-4a93-9f89-5e1d764812a8" providerId="ADAL" clId="{ABAF84A5-4EA0-4858-A9FE-93991DC02A5E}" dt="2023-08-09T14:50:02.788" v="2477" actId="1038"/>
          <ac:spMkLst>
            <pc:docMk/>
            <pc:sldMk cId="3848640855" sldId="4246"/>
            <ac:spMk id="4" creationId="{0D182516-CA90-32BA-E055-B18AE283AAE3}"/>
          </ac:spMkLst>
        </pc:spChg>
        <pc:spChg chg="add del mod">
          <ac:chgData name="Afonso Palma (HEIW)" userId="f15d7636-59f6-4a93-9f89-5e1d764812a8" providerId="ADAL" clId="{ABAF84A5-4EA0-4858-A9FE-93991DC02A5E}" dt="2023-08-08T12:37:12.783" v="293" actId="478"/>
          <ac:spMkLst>
            <pc:docMk/>
            <pc:sldMk cId="3848640855" sldId="4246"/>
            <ac:spMk id="4" creationId="{2CDDC1AB-1B77-B280-7DD4-E3E80CBF7E03}"/>
          </ac:spMkLst>
        </pc:spChg>
        <pc:spChg chg="add mod">
          <ac:chgData name="Afonso Palma (HEIW)" userId="f15d7636-59f6-4a93-9f89-5e1d764812a8" providerId="ADAL" clId="{ABAF84A5-4EA0-4858-A9FE-93991DC02A5E}" dt="2023-08-09T14:46:42.151" v="2402" actId="1076"/>
          <ac:spMkLst>
            <pc:docMk/>
            <pc:sldMk cId="3848640855" sldId="4246"/>
            <ac:spMk id="8" creationId="{CA5B4F54-701D-25F8-2F15-B91296C266E3}"/>
          </ac:spMkLst>
        </pc:spChg>
        <pc:spChg chg="add mod">
          <ac:chgData name="Afonso Palma (HEIW)" userId="f15d7636-59f6-4a93-9f89-5e1d764812a8" providerId="ADAL" clId="{ABAF84A5-4EA0-4858-A9FE-93991DC02A5E}" dt="2023-08-08T12:40:26.381" v="342" actId="1076"/>
          <ac:spMkLst>
            <pc:docMk/>
            <pc:sldMk cId="3848640855" sldId="4246"/>
            <ac:spMk id="9" creationId="{5C02AA66-DB83-5171-4DAD-B3FFA70F24A1}"/>
          </ac:spMkLst>
        </pc:spChg>
        <pc:spChg chg="add mod">
          <ac:chgData name="Afonso Palma (HEIW)" userId="f15d7636-59f6-4a93-9f89-5e1d764812a8" providerId="ADAL" clId="{ABAF84A5-4EA0-4858-A9FE-93991DC02A5E}" dt="2023-08-09T14:46:42.151" v="2402" actId="1076"/>
          <ac:spMkLst>
            <pc:docMk/>
            <pc:sldMk cId="3848640855" sldId="4246"/>
            <ac:spMk id="10" creationId="{E7CC7658-7078-E3CC-D616-E6788E1086AA}"/>
          </ac:spMkLst>
        </pc:spChg>
        <pc:spChg chg="add del">
          <ac:chgData name="Afonso Palma (HEIW)" userId="f15d7636-59f6-4a93-9f89-5e1d764812a8" providerId="ADAL" clId="{ABAF84A5-4EA0-4858-A9FE-93991DC02A5E}" dt="2023-08-08T15:14:44.124" v="2185" actId="22"/>
          <ac:spMkLst>
            <pc:docMk/>
            <pc:sldMk cId="3848640855" sldId="4246"/>
            <ac:spMk id="11" creationId="{442BF504-1939-1C77-2DF2-4A46096CB47B}"/>
          </ac:spMkLst>
        </pc:spChg>
        <pc:spChg chg="add mod">
          <ac:chgData name="Afonso Palma (HEIW)" userId="f15d7636-59f6-4a93-9f89-5e1d764812a8" providerId="ADAL" clId="{ABAF84A5-4EA0-4858-A9FE-93991DC02A5E}" dt="2023-08-09T14:49:56.599" v="2445" actId="1076"/>
          <ac:spMkLst>
            <pc:docMk/>
            <pc:sldMk cId="3848640855" sldId="4246"/>
            <ac:spMk id="11" creationId="{6A518864-A01D-5B78-A25F-221B0DC8DBF3}"/>
          </ac:spMkLst>
        </pc:spChg>
        <pc:spChg chg="add mod">
          <ac:chgData name="Afonso Palma (HEIW)" userId="f15d7636-59f6-4a93-9f89-5e1d764812a8" providerId="ADAL" clId="{ABAF84A5-4EA0-4858-A9FE-93991DC02A5E}" dt="2023-08-09T14:49:39.242" v="2441" actId="14100"/>
          <ac:spMkLst>
            <pc:docMk/>
            <pc:sldMk cId="3848640855" sldId="4246"/>
            <ac:spMk id="12" creationId="{0A20D6A9-F00C-0C0C-24BC-5C04E9A1FAA0}"/>
          </ac:spMkLst>
        </pc:spChg>
        <pc:picChg chg="mod">
          <ac:chgData name="Afonso Palma (HEIW)" userId="f15d7636-59f6-4a93-9f89-5e1d764812a8" providerId="ADAL" clId="{ABAF84A5-4EA0-4858-A9FE-93991DC02A5E}" dt="2023-08-08T12:39:51.451" v="314" actId="34135"/>
          <ac:picMkLst>
            <pc:docMk/>
            <pc:sldMk cId="3848640855" sldId="4246"/>
            <ac:picMk id="2" creationId="{17F525BB-E854-664D-FAF9-210A63E10441}"/>
          </ac:picMkLst>
        </pc:picChg>
        <pc:picChg chg="add mod modCrop">
          <ac:chgData name="Afonso Palma (HEIW)" userId="f15d7636-59f6-4a93-9f89-5e1d764812a8" providerId="ADAL" clId="{ABAF84A5-4EA0-4858-A9FE-93991DC02A5E}" dt="2023-08-09T14:46:12.200" v="2401" actId="1076"/>
          <ac:picMkLst>
            <pc:docMk/>
            <pc:sldMk cId="3848640855" sldId="4246"/>
            <ac:picMk id="5" creationId="{0658945A-63E9-593C-9E34-56B4C21186DC}"/>
          </ac:picMkLst>
        </pc:picChg>
        <pc:picChg chg="add mod ord">
          <ac:chgData name="Afonso Palma (HEIW)" userId="f15d7636-59f6-4a93-9f89-5e1d764812a8" providerId="ADAL" clId="{ABAF84A5-4EA0-4858-A9FE-93991DC02A5E}" dt="2023-08-09T14:48:59.243" v="2440" actId="14861"/>
          <ac:picMkLst>
            <pc:docMk/>
            <pc:sldMk cId="3848640855" sldId="4246"/>
            <ac:picMk id="6" creationId="{B40F0009-40B3-8A84-97C9-657CEEEDBA9F}"/>
          </ac:picMkLst>
        </pc:picChg>
        <pc:picChg chg="del">
          <ac:chgData name="Afonso Palma (HEIW)" userId="f15d7636-59f6-4a93-9f89-5e1d764812a8" providerId="ADAL" clId="{ABAF84A5-4EA0-4858-A9FE-93991DC02A5E}" dt="2023-08-08T12:35:40.385" v="285" actId="478"/>
          <ac:picMkLst>
            <pc:docMk/>
            <pc:sldMk cId="3848640855" sldId="4246"/>
            <ac:picMk id="8" creationId="{33315F55-4289-B7C3-F965-605C054A52BA}"/>
          </ac:picMkLst>
        </pc:picChg>
        <pc:cxnChg chg="add mod">
          <ac:chgData name="Afonso Palma (HEIW)" userId="f15d7636-59f6-4a93-9f89-5e1d764812a8" providerId="ADAL" clId="{ABAF84A5-4EA0-4858-A9FE-93991DC02A5E}" dt="2023-08-08T12:40:28.573" v="343" actId="1076"/>
          <ac:cxnSpMkLst>
            <pc:docMk/>
            <pc:sldMk cId="3848640855" sldId="4246"/>
            <ac:cxnSpMk id="7" creationId="{E03956FC-BC61-9BC5-645A-DBAC104ABA91}"/>
          </ac:cxnSpMkLst>
        </pc:cxnChg>
      </pc:sldChg>
      <pc:sldChg chg="new del">
        <pc:chgData name="Afonso Palma (HEIW)" userId="f15d7636-59f6-4a93-9f89-5e1d764812a8" providerId="ADAL" clId="{ABAF84A5-4EA0-4858-A9FE-93991DC02A5E}" dt="2023-08-08T12:44:14.944" v="427" actId="47"/>
        <pc:sldMkLst>
          <pc:docMk/>
          <pc:sldMk cId="573172757" sldId="4247"/>
        </pc:sldMkLst>
      </pc:sldChg>
      <pc:sldChg chg="add del">
        <pc:chgData name="Afonso Palma (HEIW)" userId="f15d7636-59f6-4a93-9f89-5e1d764812a8" providerId="ADAL" clId="{ABAF84A5-4EA0-4858-A9FE-93991DC02A5E}" dt="2023-08-08T12:42:36.221" v="411" actId="47"/>
        <pc:sldMkLst>
          <pc:docMk/>
          <pc:sldMk cId="2859576483" sldId="4247"/>
        </pc:sldMkLst>
      </pc:sldChg>
      <pc:sldChg chg="addSp delSp modSp new mod ord modNotesTx">
        <pc:chgData name="Afonso Palma (HEIW)" userId="f15d7636-59f6-4a93-9f89-5e1d764812a8" providerId="ADAL" clId="{ABAF84A5-4EA0-4858-A9FE-93991DC02A5E}" dt="2023-08-08T15:15:00.525" v="2187"/>
        <pc:sldMkLst>
          <pc:docMk/>
          <pc:sldMk cId="3086659584" sldId="4247"/>
        </pc:sldMkLst>
        <pc:spChg chg="del">
          <ac:chgData name="Afonso Palma (HEIW)" userId="f15d7636-59f6-4a93-9f89-5e1d764812a8" providerId="ADAL" clId="{ABAF84A5-4EA0-4858-A9FE-93991DC02A5E}" dt="2023-08-08T12:44:28.157" v="429" actId="478"/>
          <ac:spMkLst>
            <pc:docMk/>
            <pc:sldMk cId="3086659584" sldId="4247"/>
            <ac:spMk id="2" creationId="{B555B996-8835-83DE-AD70-E39F55A31D36}"/>
          </ac:spMkLst>
        </pc:spChg>
        <pc:spChg chg="del">
          <ac:chgData name="Afonso Palma (HEIW)" userId="f15d7636-59f6-4a93-9f89-5e1d764812a8" providerId="ADAL" clId="{ABAF84A5-4EA0-4858-A9FE-93991DC02A5E}" dt="2023-08-08T12:44:29.999" v="430" actId="478"/>
          <ac:spMkLst>
            <pc:docMk/>
            <pc:sldMk cId="3086659584" sldId="4247"/>
            <ac:spMk id="3" creationId="{C294EFB7-F064-8B3D-0E8D-B13AEE79A948}"/>
          </ac:spMkLst>
        </pc:spChg>
        <pc:spChg chg="add del mod">
          <ac:chgData name="Afonso Palma (HEIW)" userId="f15d7636-59f6-4a93-9f89-5e1d764812a8" providerId="ADAL" clId="{ABAF84A5-4EA0-4858-A9FE-93991DC02A5E}" dt="2023-08-08T12:45:35.891" v="488" actId="478"/>
          <ac:spMkLst>
            <pc:docMk/>
            <pc:sldMk cId="3086659584" sldId="4247"/>
            <ac:spMk id="7" creationId="{34420844-3DDA-C992-0F3A-3331F58C7133}"/>
          </ac:spMkLst>
        </pc:spChg>
        <pc:spChg chg="add mod">
          <ac:chgData name="Afonso Palma (HEIW)" userId="f15d7636-59f6-4a93-9f89-5e1d764812a8" providerId="ADAL" clId="{ABAF84A5-4EA0-4858-A9FE-93991DC02A5E}" dt="2023-08-08T15:05:04.790" v="2082" actId="1076"/>
          <ac:spMkLst>
            <pc:docMk/>
            <pc:sldMk cId="3086659584" sldId="4247"/>
            <ac:spMk id="8" creationId="{832EF9DF-EA61-2022-6C94-9B18030CEB26}"/>
          </ac:spMkLst>
        </pc:spChg>
        <pc:spChg chg="add mod">
          <ac:chgData name="Afonso Palma (HEIW)" userId="f15d7636-59f6-4a93-9f89-5e1d764812a8" providerId="ADAL" clId="{ABAF84A5-4EA0-4858-A9FE-93991DC02A5E}" dt="2023-08-08T12:46:22.272" v="500" actId="1076"/>
          <ac:spMkLst>
            <pc:docMk/>
            <pc:sldMk cId="3086659584" sldId="4247"/>
            <ac:spMk id="10" creationId="{82433DE0-1075-B3E2-B9CF-AFE59638B624}"/>
          </ac:spMkLst>
        </pc:spChg>
        <pc:spChg chg="add del mod">
          <ac:chgData name="Afonso Palma (HEIW)" userId="f15d7636-59f6-4a93-9f89-5e1d764812a8" providerId="ADAL" clId="{ABAF84A5-4EA0-4858-A9FE-93991DC02A5E}" dt="2023-08-08T12:45:37.683" v="489" actId="478"/>
          <ac:spMkLst>
            <pc:docMk/>
            <pc:sldMk cId="3086659584" sldId="4247"/>
            <ac:spMk id="12" creationId="{2331B021-4768-F02B-D947-161C99DFE58C}"/>
          </ac:spMkLst>
        </pc:spChg>
        <pc:spChg chg="add del mod">
          <ac:chgData name="Afonso Palma (HEIW)" userId="f15d7636-59f6-4a93-9f89-5e1d764812a8" providerId="ADAL" clId="{ABAF84A5-4EA0-4858-A9FE-93991DC02A5E}" dt="2023-08-08T12:46:23.737" v="501" actId="478"/>
          <ac:spMkLst>
            <pc:docMk/>
            <pc:sldMk cId="3086659584" sldId="4247"/>
            <ac:spMk id="13" creationId="{F6A856D4-5049-9D24-292F-AAEBCB20DCA4}"/>
          </ac:spMkLst>
        </pc:spChg>
        <pc:picChg chg="add mod modCrop">
          <ac:chgData name="Afonso Palma (HEIW)" userId="f15d7636-59f6-4a93-9f89-5e1d764812a8" providerId="ADAL" clId="{ABAF84A5-4EA0-4858-A9FE-93991DC02A5E}" dt="2023-08-08T15:04:53.491" v="2080" actId="1076"/>
          <ac:picMkLst>
            <pc:docMk/>
            <pc:sldMk cId="3086659584" sldId="4247"/>
            <ac:picMk id="4" creationId="{50A7F0C7-A011-AFF7-E0C9-3B0FF5273C60}"/>
          </ac:picMkLst>
        </pc:picChg>
        <pc:picChg chg="add del mod">
          <ac:chgData name="Afonso Palma (HEIW)" userId="f15d7636-59f6-4a93-9f89-5e1d764812a8" providerId="ADAL" clId="{ABAF84A5-4EA0-4858-A9FE-93991DC02A5E}" dt="2023-08-08T15:04:26.950" v="2074" actId="478"/>
          <ac:picMkLst>
            <pc:docMk/>
            <pc:sldMk cId="3086659584" sldId="4247"/>
            <ac:picMk id="5" creationId="{A2847FCC-5A22-5196-0B42-2C1967D8D1D3}"/>
          </ac:picMkLst>
        </pc:picChg>
        <pc:picChg chg="add mod">
          <ac:chgData name="Afonso Palma (HEIW)" userId="f15d7636-59f6-4a93-9f89-5e1d764812a8" providerId="ADAL" clId="{ABAF84A5-4EA0-4858-A9FE-93991DC02A5E}" dt="2023-08-08T12:45:58.390" v="496" actId="1076"/>
          <ac:picMkLst>
            <pc:docMk/>
            <pc:sldMk cId="3086659584" sldId="4247"/>
            <ac:picMk id="6" creationId="{F369930B-E537-875B-8267-69EEAEAA8BAE}"/>
          </ac:picMkLst>
        </pc:picChg>
        <pc:picChg chg="add mod ord">
          <ac:chgData name="Afonso Palma (HEIW)" userId="f15d7636-59f6-4a93-9f89-5e1d764812a8" providerId="ADAL" clId="{ABAF84A5-4EA0-4858-A9FE-93991DC02A5E}" dt="2023-08-08T12:45:44.611" v="493" actId="34135"/>
          <ac:picMkLst>
            <pc:docMk/>
            <pc:sldMk cId="3086659584" sldId="4247"/>
            <ac:picMk id="9" creationId="{20D2168A-56CD-D19D-51F2-C527CFD5F885}"/>
          </ac:picMkLst>
        </pc:picChg>
      </pc:sldChg>
      <pc:sldChg chg="addSp delSp modSp add del mod">
        <pc:chgData name="Afonso Palma (HEIW)" userId="f15d7636-59f6-4a93-9f89-5e1d764812a8" providerId="ADAL" clId="{ABAF84A5-4EA0-4858-A9FE-93991DC02A5E}" dt="2023-08-08T12:44:10.241" v="425" actId="47"/>
        <pc:sldMkLst>
          <pc:docMk/>
          <pc:sldMk cId="3224515927" sldId="4247"/>
        </pc:sldMkLst>
        <pc:spChg chg="del mod">
          <ac:chgData name="Afonso Palma (HEIW)" userId="f15d7636-59f6-4a93-9f89-5e1d764812a8" providerId="ADAL" clId="{ABAF84A5-4EA0-4858-A9FE-93991DC02A5E}" dt="2023-08-08T12:44:05.216" v="424" actId="478"/>
          <ac:spMkLst>
            <pc:docMk/>
            <pc:sldMk cId="3224515927" sldId="4247"/>
            <ac:spMk id="2" creationId="{BDF1EDFB-C0EA-4424-B2D5-AA307C473101}"/>
          </ac:spMkLst>
        </pc:spChg>
        <pc:spChg chg="add mod">
          <ac:chgData name="Afonso Palma (HEIW)" userId="f15d7636-59f6-4a93-9f89-5e1d764812a8" providerId="ADAL" clId="{ABAF84A5-4EA0-4858-A9FE-93991DC02A5E}" dt="2023-08-08T12:44:05.216" v="424" actId="478"/>
          <ac:spMkLst>
            <pc:docMk/>
            <pc:sldMk cId="3224515927" sldId="4247"/>
            <ac:spMk id="6" creationId="{4E53724B-E2E3-4EA6-0960-B28E71D36346}"/>
          </ac:spMkLst>
        </pc:spChg>
        <pc:spChg chg="del">
          <ac:chgData name="Afonso Palma (HEIW)" userId="f15d7636-59f6-4a93-9f89-5e1d764812a8" providerId="ADAL" clId="{ABAF84A5-4EA0-4858-A9FE-93991DC02A5E}" dt="2023-08-08T12:44:05.216" v="424" actId="478"/>
          <ac:spMkLst>
            <pc:docMk/>
            <pc:sldMk cId="3224515927" sldId="4247"/>
            <ac:spMk id="35" creationId="{5AACADB8-794D-4E8D-8624-7CC71274FEF4}"/>
          </ac:spMkLst>
        </pc:spChg>
        <pc:spChg chg="del">
          <ac:chgData name="Afonso Palma (HEIW)" userId="f15d7636-59f6-4a93-9f89-5e1d764812a8" providerId="ADAL" clId="{ABAF84A5-4EA0-4858-A9FE-93991DC02A5E}" dt="2023-08-08T12:44:05.216" v="424" actId="478"/>
          <ac:spMkLst>
            <pc:docMk/>
            <pc:sldMk cId="3224515927" sldId="4247"/>
            <ac:spMk id="61" creationId="{AD96FDFD-4E42-4A06-B8B5-768A1DB9C2A9}"/>
          </ac:spMkLst>
        </pc:spChg>
        <pc:picChg chg="del">
          <ac:chgData name="Afonso Palma (HEIW)" userId="f15d7636-59f6-4a93-9f89-5e1d764812a8" providerId="ADAL" clId="{ABAF84A5-4EA0-4858-A9FE-93991DC02A5E}" dt="2023-08-08T12:44:05.216" v="424" actId="478"/>
          <ac:picMkLst>
            <pc:docMk/>
            <pc:sldMk cId="3224515927" sldId="4247"/>
            <ac:picMk id="3" creationId="{EF52A0C6-0794-AB98-77D9-31ED21764EEC}"/>
          </ac:picMkLst>
        </pc:picChg>
        <pc:picChg chg="del">
          <ac:chgData name="Afonso Palma (HEIW)" userId="f15d7636-59f6-4a93-9f89-5e1d764812a8" providerId="ADAL" clId="{ABAF84A5-4EA0-4858-A9FE-93991DC02A5E}" dt="2023-08-08T12:44:05.216" v="424" actId="478"/>
          <ac:picMkLst>
            <pc:docMk/>
            <pc:sldMk cId="3224515927" sldId="4247"/>
            <ac:picMk id="5" creationId="{52CD678F-FF98-9C7F-F809-31900BBD0698}"/>
          </ac:picMkLst>
        </pc:picChg>
        <pc:picChg chg="del">
          <ac:chgData name="Afonso Palma (HEIW)" userId="f15d7636-59f6-4a93-9f89-5e1d764812a8" providerId="ADAL" clId="{ABAF84A5-4EA0-4858-A9FE-93991DC02A5E}" dt="2023-08-08T12:44:05.216" v="424" actId="478"/>
          <ac:picMkLst>
            <pc:docMk/>
            <pc:sldMk cId="3224515927" sldId="4247"/>
            <ac:picMk id="17" creationId="{364B8022-38CE-35C5-5BE7-39DFF3AC85D9}"/>
          </ac:picMkLst>
        </pc:picChg>
        <pc:picChg chg="del">
          <ac:chgData name="Afonso Palma (HEIW)" userId="f15d7636-59f6-4a93-9f89-5e1d764812a8" providerId="ADAL" clId="{ABAF84A5-4EA0-4858-A9FE-93991DC02A5E}" dt="2023-08-08T12:44:05.216" v="424" actId="478"/>
          <ac:picMkLst>
            <pc:docMk/>
            <pc:sldMk cId="3224515927" sldId="4247"/>
            <ac:picMk id="19" creationId="{2D772BDE-3077-697C-2E19-ECF6CBC46D69}"/>
          </ac:picMkLst>
        </pc:picChg>
        <pc:picChg chg="del">
          <ac:chgData name="Afonso Palma (HEIW)" userId="f15d7636-59f6-4a93-9f89-5e1d764812a8" providerId="ADAL" clId="{ABAF84A5-4EA0-4858-A9FE-93991DC02A5E}" dt="2023-08-08T12:44:05.216" v="424" actId="478"/>
          <ac:picMkLst>
            <pc:docMk/>
            <pc:sldMk cId="3224515927" sldId="4247"/>
            <ac:picMk id="21" creationId="{F46CF8A6-4263-3836-D1FE-22CD71F6399E}"/>
          </ac:picMkLst>
        </pc:picChg>
      </pc:sldChg>
      <pc:sldChg chg="addSp delSp modSp new mod modNotesTx">
        <pc:chgData name="Afonso Palma (HEIW)" userId="f15d7636-59f6-4a93-9f89-5e1d764812a8" providerId="ADAL" clId="{ABAF84A5-4EA0-4858-A9FE-93991DC02A5E}" dt="2023-08-08T12:50:27.519" v="582"/>
        <pc:sldMkLst>
          <pc:docMk/>
          <pc:sldMk cId="2107375788" sldId="4248"/>
        </pc:sldMkLst>
        <pc:spChg chg="del">
          <ac:chgData name="Afonso Palma (HEIW)" userId="f15d7636-59f6-4a93-9f89-5e1d764812a8" providerId="ADAL" clId="{ABAF84A5-4EA0-4858-A9FE-93991DC02A5E}" dt="2023-08-08T12:48:29.021" v="530" actId="478"/>
          <ac:spMkLst>
            <pc:docMk/>
            <pc:sldMk cId="2107375788" sldId="4248"/>
            <ac:spMk id="2" creationId="{D9FA2878-35CA-B7A0-0704-74026F35B921}"/>
          </ac:spMkLst>
        </pc:spChg>
        <pc:spChg chg="del">
          <ac:chgData name="Afonso Palma (HEIW)" userId="f15d7636-59f6-4a93-9f89-5e1d764812a8" providerId="ADAL" clId="{ABAF84A5-4EA0-4858-A9FE-93991DC02A5E}" dt="2023-08-08T12:48:30.787" v="531" actId="478"/>
          <ac:spMkLst>
            <pc:docMk/>
            <pc:sldMk cId="2107375788" sldId="4248"/>
            <ac:spMk id="3" creationId="{FE246126-57EF-CAC1-8148-6EFAA76A846C}"/>
          </ac:spMkLst>
        </pc:spChg>
        <pc:spChg chg="add mod">
          <ac:chgData name="Afonso Palma (HEIW)" userId="f15d7636-59f6-4a93-9f89-5e1d764812a8" providerId="ADAL" clId="{ABAF84A5-4EA0-4858-A9FE-93991DC02A5E}" dt="2023-08-08T12:48:50.308" v="566" actId="20577"/>
          <ac:spMkLst>
            <pc:docMk/>
            <pc:sldMk cId="2107375788" sldId="4248"/>
            <ac:spMk id="6" creationId="{22DB16CA-0F41-264A-869C-E84028C715E0}"/>
          </ac:spMkLst>
        </pc:spChg>
        <pc:spChg chg="add mod">
          <ac:chgData name="Afonso Palma (HEIW)" userId="f15d7636-59f6-4a93-9f89-5e1d764812a8" providerId="ADAL" clId="{ABAF84A5-4EA0-4858-A9FE-93991DC02A5E}" dt="2023-08-08T12:49:19.634" v="574" actId="20577"/>
          <ac:spMkLst>
            <pc:docMk/>
            <pc:sldMk cId="2107375788" sldId="4248"/>
            <ac:spMk id="8" creationId="{B3566F31-EC27-B07F-2A97-3E977D265D0F}"/>
          </ac:spMkLst>
        </pc:spChg>
        <pc:picChg chg="add mod">
          <ac:chgData name="Afonso Palma (HEIW)" userId="f15d7636-59f6-4a93-9f89-5e1d764812a8" providerId="ADAL" clId="{ABAF84A5-4EA0-4858-A9FE-93991DC02A5E}" dt="2023-08-08T12:48:40.023" v="533" actId="34135"/>
          <ac:picMkLst>
            <pc:docMk/>
            <pc:sldMk cId="2107375788" sldId="4248"/>
            <ac:picMk id="4" creationId="{15302EF8-6BAD-2E23-D1F2-6CB316B7666B}"/>
          </ac:picMkLst>
        </pc:picChg>
        <pc:picChg chg="add del mod">
          <ac:chgData name="Afonso Palma (HEIW)" userId="f15d7636-59f6-4a93-9f89-5e1d764812a8" providerId="ADAL" clId="{ABAF84A5-4EA0-4858-A9FE-93991DC02A5E}" dt="2023-08-08T12:50:24.313" v="580" actId="478"/>
          <ac:picMkLst>
            <pc:docMk/>
            <pc:sldMk cId="2107375788" sldId="4248"/>
            <ac:picMk id="5" creationId="{C9481732-F165-74EC-31FD-4F20F9C0B1DC}"/>
          </ac:picMkLst>
        </pc:picChg>
        <pc:picChg chg="add mod">
          <ac:chgData name="Afonso Palma (HEIW)" userId="f15d7636-59f6-4a93-9f89-5e1d764812a8" providerId="ADAL" clId="{ABAF84A5-4EA0-4858-A9FE-93991DC02A5E}" dt="2023-08-08T12:50:24.886" v="581"/>
          <ac:picMkLst>
            <pc:docMk/>
            <pc:sldMk cId="2107375788" sldId="4248"/>
            <ac:picMk id="9" creationId="{EB27B578-7BC5-FBA8-BFA9-7E110C162F37}"/>
          </ac:picMkLst>
        </pc:picChg>
        <pc:cxnChg chg="add mod">
          <ac:chgData name="Afonso Palma (HEIW)" userId="f15d7636-59f6-4a93-9f89-5e1d764812a8" providerId="ADAL" clId="{ABAF84A5-4EA0-4858-A9FE-93991DC02A5E}" dt="2023-08-08T12:48:43.883" v="534"/>
          <ac:cxnSpMkLst>
            <pc:docMk/>
            <pc:sldMk cId="2107375788" sldId="4248"/>
            <ac:cxnSpMk id="7" creationId="{F84F4FB4-0D29-60EA-8BFB-EF08DAC315BA}"/>
          </ac:cxnSpMkLst>
        </pc:cxnChg>
      </pc:sldChg>
      <pc:sldChg chg="addSp delSp modSp add mod">
        <pc:chgData name="Afonso Palma (HEIW)" userId="f15d7636-59f6-4a93-9f89-5e1d764812a8" providerId="ADAL" clId="{ABAF84A5-4EA0-4858-A9FE-93991DC02A5E}" dt="2023-08-08T15:13:28.911" v="2183" actId="1076"/>
        <pc:sldMkLst>
          <pc:docMk/>
          <pc:sldMk cId="1527384881" sldId="4249"/>
        </pc:sldMkLst>
        <pc:spChg chg="mod">
          <ac:chgData name="Afonso Palma (HEIW)" userId="f15d7636-59f6-4a93-9f89-5e1d764812a8" providerId="ADAL" clId="{ABAF84A5-4EA0-4858-A9FE-93991DC02A5E}" dt="2023-08-08T13:13:07.531" v="807" actId="1076"/>
          <ac:spMkLst>
            <pc:docMk/>
            <pc:sldMk cId="1527384881" sldId="4249"/>
            <ac:spMk id="3" creationId="{557CF547-ACBD-37DD-331D-C5F93774B7A7}"/>
          </ac:spMkLst>
        </pc:spChg>
        <pc:spChg chg="mod">
          <ac:chgData name="Afonso Palma (HEIW)" userId="f15d7636-59f6-4a93-9f89-5e1d764812a8" providerId="ADAL" clId="{ABAF84A5-4EA0-4858-A9FE-93991DC02A5E}" dt="2023-08-08T13:13:07.531" v="807" actId="1076"/>
          <ac:spMkLst>
            <pc:docMk/>
            <pc:sldMk cId="1527384881" sldId="4249"/>
            <ac:spMk id="4" creationId="{5D68FC70-785A-4A5F-487E-8E217AB8C8C8}"/>
          </ac:spMkLst>
        </pc:spChg>
        <pc:spChg chg="add mod ord">
          <ac:chgData name="Afonso Palma (HEIW)" userId="f15d7636-59f6-4a93-9f89-5e1d764812a8" providerId="ADAL" clId="{ABAF84A5-4EA0-4858-A9FE-93991DC02A5E}" dt="2023-08-08T15:13:28.911" v="2183" actId="1076"/>
          <ac:spMkLst>
            <pc:docMk/>
            <pc:sldMk cId="1527384881" sldId="4249"/>
            <ac:spMk id="7" creationId="{3965AED6-5C43-5864-4A25-1D064324FEE1}"/>
          </ac:spMkLst>
        </pc:spChg>
        <pc:picChg chg="del">
          <ac:chgData name="Afonso Palma (HEIW)" userId="f15d7636-59f6-4a93-9f89-5e1d764812a8" providerId="ADAL" clId="{ABAF84A5-4EA0-4858-A9FE-93991DC02A5E}" dt="2023-08-08T13:06:20.171" v="731" actId="478"/>
          <ac:picMkLst>
            <pc:docMk/>
            <pc:sldMk cId="1527384881" sldId="4249"/>
            <ac:picMk id="2" creationId="{9E265702-B181-C34A-68E2-DFAD14E207B5}"/>
          </ac:picMkLst>
        </pc:picChg>
        <pc:picChg chg="del mod">
          <ac:chgData name="Afonso Palma (HEIW)" userId="f15d7636-59f6-4a93-9f89-5e1d764812a8" providerId="ADAL" clId="{ABAF84A5-4EA0-4858-A9FE-93991DC02A5E}" dt="2023-08-08T13:10:02.150" v="764" actId="478"/>
          <ac:picMkLst>
            <pc:docMk/>
            <pc:sldMk cId="1527384881" sldId="4249"/>
            <ac:picMk id="5" creationId="{05645B73-3CBC-4C56-7406-1810486BA41A}"/>
          </ac:picMkLst>
        </pc:picChg>
        <pc:picChg chg="del mod">
          <ac:chgData name="Afonso Palma (HEIW)" userId="f15d7636-59f6-4a93-9f89-5e1d764812a8" providerId="ADAL" clId="{ABAF84A5-4EA0-4858-A9FE-93991DC02A5E}" dt="2023-08-08T13:07:14.978" v="751" actId="478"/>
          <ac:picMkLst>
            <pc:docMk/>
            <pc:sldMk cId="1527384881" sldId="4249"/>
            <ac:picMk id="6" creationId="{2E1DFC02-87F5-7F32-DF63-6703D8B61B4E}"/>
          </ac:picMkLst>
        </pc:picChg>
        <pc:picChg chg="add del mod">
          <ac:chgData name="Afonso Palma (HEIW)" userId="f15d7636-59f6-4a93-9f89-5e1d764812a8" providerId="ADAL" clId="{ABAF84A5-4EA0-4858-A9FE-93991DC02A5E}" dt="2023-08-08T13:10:02.693" v="766" actId="478"/>
          <ac:picMkLst>
            <pc:docMk/>
            <pc:sldMk cId="1527384881" sldId="4249"/>
            <ac:picMk id="9" creationId="{B3815E85-BE00-2FE6-50A6-06294BAEF4F5}"/>
          </ac:picMkLst>
        </pc:picChg>
        <pc:picChg chg="add del mod">
          <ac:chgData name="Afonso Palma (HEIW)" userId="f15d7636-59f6-4a93-9f89-5e1d764812a8" providerId="ADAL" clId="{ABAF84A5-4EA0-4858-A9FE-93991DC02A5E}" dt="2023-08-08T13:07:21.648" v="758" actId="478"/>
          <ac:picMkLst>
            <pc:docMk/>
            <pc:sldMk cId="1527384881" sldId="4249"/>
            <ac:picMk id="11" creationId="{D1C00AF2-56E8-5D71-A4D7-47CC0F84524B}"/>
          </ac:picMkLst>
        </pc:picChg>
        <pc:picChg chg="add del mod">
          <ac:chgData name="Afonso Palma (HEIW)" userId="f15d7636-59f6-4a93-9f89-5e1d764812a8" providerId="ADAL" clId="{ABAF84A5-4EA0-4858-A9FE-93991DC02A5E}" dt="2023-08-08T13:10:02.405" v="765" actId="478"/>
          <ac:picMkLst>
            <pc:docMk/>
            <pc:sldMk cId="1527384881" sldId="4249"/>
            <ac:picMk id="13" creationId="{6DB8C3B4-00F2-119B-562C-DC5233252776}"/>
          </ac:picMkLst>
        </pc:picChg>
        <pc:picChg chg="add mod">
          <ac:chgData name="Afonso Palma (HEIW)" userId="f15d7636-59f6-4a93-9f89-5e1d764812a8" providerId="ADAL" clId="{ABAF84A5-4EA0-4858-A9FE-93991DC02A5E}" dt="2023-08-08T14:56:42.326" v="1889" actId="1037"/>
          <ac:picMkLst>
            <pc:docMk/>
            <pc:sldMk cId="1527384881" sldId="4249"/>
            <ac:picMk id="15" creationId="{95FBD147-56F5-3E26-4391-4E942CB38DF7}"/>
          </ac:picMkLst>
        </pc:picChg>
        <pc:picChg chg="add mod">
          <ac:chgData name="Afonso Palma (HEIW)" userId="f15d7636-59f6-4a93-9f89-5e1d764812a8" providerId="ADAL" clId="{ABAF84A5-4EA0-4858-A9FE-93991DC02A5E}" dt="2023-08-08T14:56:42.326" v="1889" actId="1037"/>
          <ac:picMkLst>
            <pc:docMk/>
            <pc:sldMk cId="1527384881" sldId="4249"/>
            <ac:picMk id="17" creationId="{0677833C-EC0B-212F-1FC0-1873CD6E28FD}"/>
          </ac:picMkLst>
        </pc:picChg>
        <pc:picChg chg="add mod ord modCrop">
          <ac:chgData name="Afonso Palma (HEIW)" userId="f15d7636-59f6-4a93-9f89-5e1d764812a8" providerId="ADAL" clId="{ABAF84A5-4EA0-4858-A9FE-93991DC02A5E}" dt="2023-08-08T13:11:48.518" v="794" actId="18131"/>
          <ac:picMkLst>
            <pc:docMk/>
            <pc:sldMk cId="1527384881" sldId="4249"/>
            <ac:picMk id="19" creationId="{8BB48B07-2348-6A71-6A12-F30CEE004DE9}"/>
          </ac:picMkLst>
        </pc:picChg>
      </pc:sldChg>
      <pc:sldChg chg="addSp delSp modSp add mod ord modNotesTx">
        <pc:chgData name="Afonso Palma (HEIW)" userId="f15d7636-59f6-4a93-9f89-5e1d764812a8" providerId="ADAL" clId="{ABAF84A5-4EA0-4858-A9FE-93991DC02A5E}" dt="2023-08-08T14:24:29.943" v="1543" actId="20578"/>
        <pc:sldMkLst>
          <pc:docMk/>
          <pc:sldMk cId="981043377" sldId="4250"/>
        </pc:sldMkLst>
        <pc:spChg chg="add del mod">
          <ac:chgData name="Afonso Palma (HEIW)" userId="f15d7636-59f6-4a93-9f89-5e1d764812a8" providerId="ADAL" clId="{ABAF84A5-4EA0-4858-A9FE-93991DC02A5E}" dt="2023-08-08T13:43:33.951" v="1419" actId="1076"/>
          <ac:spMkLst>
            <pc:docMk/>
            <pc:sldMk cId="981043377" sldId="4250"/>
            <ac:spMk id="4" creationId="{6C8965F2-4BD2-1D68-CFE3-5A328CA7D854}"/>
          </ac:spMkLst>
        </pc:spChg>
        <pc:spChg chg="del">
          <ac:chgData name="Afonso Palma (HEIW)" userId="f15d7636-59f6-4a93-9f89-5e1d764812a8" providerId="ADAL" clId="{ABAF84A5-4EA0-4858-A9FE-93991DC02A5E}" dt="2023-08-08T13:15:51.206" v="872" actId="478"/>
          <ac:spMkLst>
            <pc:docMk/>
            <pc:sldMk cId="981043377" sldId="4250"/>
            <ac:spMk id="6" creationId="{2C17F3F1-5298-613B-4DB1-35C40CE92213}"/>
          </ac:spMkLst>
        </pc:spChg>
        <pc:spChg chg="del">
          <ac:chgData name="Afonso Palma (HEIW)" userId="f15d7636-59f6-4a93-9f89-5e1d764812a8" providerId="ADAL" clId="{ABAF84A5-4EA0-4858-A9FE-93991DC02A5E}" dt="2023-08-08T13:15:50.265" v="871" actId="478"/>
          <ac:spMkLst>
            <pc:docMk/>
            <pc:sldMk cId="981043377" sldId="4250"/>
            <ac:spMk id="7" creationId="{325BDBAE-8CB6-79C4-B7A2-49B43C87D5E7}"/>
          </ac:spMkLst>
        </pc:spChg>
        <pc:spChg chg="add mod ord">
          <ac:chgData name="Afonso Palma (HEIW)" userId="f15d7636-59f6-4a93-9f89-5e1d764812a8" providerId="ADAL" clId="{ABAF84A5-4EA0-4858-A9FE-93991DC02A5E}" dt="2023-08-08T13:43:33.951" v="1419" actId="1076"/>
          <ac:spMkLst>
            <pc:docMk/>
            <pc:sldMk cId="981043377" sldId="4250"/>
            <ac:spMk id="8" creationId="{B4B73B5A-D299-0BDE-3BB2-62C09EA0DFB1}"/>
          </ac:spMkLst>
        </pc:spChg>
        <pc:spChg chg="add del mod">
          <ac:chgData name="Afonso Palma (HEIW)" userId="f15d7636-59f6-4a93-9f89-5e1d764812a8" providerId="ADAL" clId="{ABAF84A5-4EA0-4858-A9FE-93991DC02A5E}" dt="2023-08-08T13:32:42.575" v="1153"/>
          <ac:spMkLst>
            <pc:docMk/>
            <pc:sldMk cId="981043377" sldId="4250"/>
            <ac:spMk id="9" creationId="{F34AF66F-6242-B621-EE96-0D76A300291D}"/>
          </ac:spMkLst>
        </pc:spChg>
        <pc:spChg chg="add del mod">
          <ac:chgData name="Afonso Palma (HEIW)" userId="f15d7636-59f6-4a93-9f89-5e1d764812a8" providerId="ADAL" clId="{ABAF84A5-4EA0-4858-A9FE-93991DC02A5E}" dt="2023-08-08T13:32:42.576" v="1155"/>
          <ac:spMkLst>
            <pc:docMk/>
            <pc:sldMk cId="981043377" sldId="4250"/>
            <ac:spMk id="10" creationId="{1B64EF19-6A46-6789-DA6A-4D255A8198E8}"/>
          </ac:spMkLst>
        </pc:spChg>
        <pc:spChg chg="add mod">
          <ac:chgData name="Afonso Palma (HEIW)" userId="f15d7636-59f6-4a93-9f89-5e1d764812a8" providerId="ADAL" clId="{ABAF84A5-4EA0-4858-A9FE-93991DC02A5E}" dt="2023-08-08T13:43:33.951" v="1419" actId="1076"/>
          <ac:spMkLst>
            <pc:docMk/>
            <pc:sldMk cId="981043377" sldId="4250"/>
            <ac:spMk id="12" creationId="{2EF00B5F-5629-054E-BC83-38C8C7A84C0B}"/>
          </ac:spMkLst>
        </pc:spChg>
        <pc:spChg chg="add mod">
          <ac:chgData name="Afonso Palma (HEIW)" userId="f15d7636-59f6-4a93-9f89-5e1d764812a8" providerId="ADAL" clId="{ABAF84A5-4EA0-4858-A9FE-93991DC02A5E}" dt="2023-08-08T13:43:33.951" v="1419" actId="1076"/>
          <ac:spMkLst>
            <pc:docMk/>
            <pc:sldMk cId="981043377" sldId="4250"/>
            <ac:spMk id="14" creationId="{989B52CA-6D19-7F3E-A3ED-AD72FC6E61D8}"/>
          </ac:spMkLst>
        </pc:spChg>
        <pc:spChg chg="add del mod">
          <ac:chgData name="Afonso Palma (HEIW)" userId="f15d7636-59f6-4a93-9f89-5e1d764812a8" providerId="ADAL" clId="{ABAF84A5-4EA0-4858-A9FE-93991DC02A5E}" dt="2023-08-08T13:35:44.213" v="1303" actId="478"/>
          <ac:spMkLst>
            <pc:docMk/>
            <pc:sldMk cId="981043377" sldId="4250"/>
            <ac:spMk id="16" creationId="{D3910BAC-AEBB-CEE3-73B0-6C2044945F89}"/>
          </ac:spMkLst>
        </pc:spChg>
        <pc:spChg chg="add mod">
          <ac:chgData name="Afonso Palma (HEIW)" userId="f15d7636-59f6-4a93-9f89-5e1d764812a8" providerId="ADAL" clId="{ABAF84A5-4EA0-4858-A9FE-93991DC02A5E}" dt="2023-08-08T13:43:33.951" v="1419" actId="1076"/>
          <ac:spMkLst>
            <pc:docMk/>
            <pc:sldMk cId="981043377" sldId="4250"/>
            <ac:spMk id="18" creationId="{6001B63B-DFB8-4C25-BBED-6096574472CF}"/>
          </ac:spMkLst>
        </pc:spChg>
        <pc:spChg chg="add mod">
          <ac:chgData name="Afonso Palma (HEIW)" userId="f15d7636-59f6-4a93-9f89-5e1d764812a8" providerId="ADAL" clId="{ABAF84A5-4EA0-4858-A9FE-93991DC02A5E}" dt="2023-08-08T13:43:33.951" v="1419" actId="1076"/>
          <ac:spMkLst>
            <pc:docMk/>
            <pc:sldMk cId="981043377" sldId="4250"/>
            <ac:spMk id="20" creationId="{F2F35C03-84E5-333F-530A-C951EE4F0ECF}"/>
          </ac:spMkLst>
        </pc:spChg>
        <pc:spChg chg="add mod">
          <ac:chgData name="Afonso Palma (HEIW)" userId="f15d7636-59f6-4a93-9f89-5e1d764812a8" providerId="ADAL" clId="{ABAF84A5-4EA0-4858-A9FE-93991DC02A5E}" dt="2023-08-08T13:43:33.951" v="1419" actId="1076"/>
          <ac:spMkLst>
            <pc:docMk/>
            <pc:sldMk cId="981043377" sldId="4250"/>
            <ac:spMk id="22" creationId="{0CB009FF-1DD2-8B77-7E90-749AD079CB5B}"/>
          </ac:spMkLst>
        </pc:spChg>
        <pc:spChg chg="add del mod">
          <ac:chgData name="Afonso Palma (HEIW)" userId="f15d7636-59f6-4a93-9f89-5e1d764812a8" providerId="ADAL" clId="{ABAF84A5-4EA0-4858-A9FE-93991DC02A5E}" dt="2023-08-08T13:35:22.267" v="1216" actId="478"/>
          <ac:spMkLst>
            <pc:docMk/>
            <pc:sldMk cId="981043377" sldId="4250"/>
            <ac:spMk id="23" creationId="{B4476B51-6B38-F5F0-1409-CC596E17AF34}"/>
          </ac:spMkLst>
        </pc:spChg>
        <pc:spChg chg="add mod">
          <ac:chgData name="Afonso Palma (HEIW)" userId="f15d7636-59f6-4a93-9f89-5e1d764812a8" providerId="ADAL" clId="{ABAF84A5-4EA0-4858-A9FE-93991DC02A5E}" dt="2023-08-08T13:43:33.951" v="1419" actId="1076"/>
          <ac:spMkLst>
            <pc:docMk/>
            <pc:sldMk cId="981043377" sldId="4250"/>
            <ac:spMk id="24" creationId="{47348016-8B9F-F86C-F215-FF05E92D9AF4}"/>
          </ac:spMkLst>
        </pc:spChg>
        <pc:spChg chg="add del mod">
          <ac:chgData name="Afonso Palma (HEIW)" userId="f15d7636-59f6-4a93-9f89-5e1d764812a8" providerId="ADAL" clId="{ABAF84A5-4EA0-4858-A9FE-93991DC02A5E}" dt="2023-08-08T13:37:45.526" v="1340" actId="478"/>
          <ac:spMkLst>
            <pc:docMk/>
            <pc:sldMk cId="981043377" sldId="4250"/>
            <ac:spMk id="25" creationId="{7E759F32-C80F-249F-1F7E-B6A274E73778}"/>
          </ac:spMkLst>
        </pc:spChg>
        <pc:spChg chg="add mod">
          <ac:chgData name="Afonso Palma (HEIW)" userId="f15d7636-59f6-4a93-9f89-5e1d764812a8" providerId="ADAL" clId="{ABAF84A5-4EA0-4858-A9FE-93991DC02A5E}" dt="2023-08-08T13:43:33.951" v="1419" actId="1076"/>
          <ac:spMkLst>
            <pc:docMk/>
            <pc:sldMk cId="981043377" sldId="4250"/>
            <ac:spMk id="26" creationId="{20251723-9BCE-10F0-A3A0-3E0D755D1483}"/>
          </ac:spMkLst>
        </pc:spChg>
        <pc:spChg chg="add mod">
          <ac:chgData name="Afonso Palma (HEIW)" userId="f15d7636-59f6-4a93-9f89-5e1d764812a8" providerId="ADAL" clId="{ABAF84A5-4EA0-4858-A9FE-93991DC02A5E}" dt="2023-08-08T13:43:33.951" v="1419" actId="1076"/>
          <ac:spMkLst>
            <pc:docMk/>
            <pc:sldMk cId="981043377" sldId="4250"/>
            <ac:spMk id="27" creationId="{549EC480-41F4-5096-B364-1DA0CFE88BC0}"/>
          </ac:spMkLst>
        </pc:spChg>
        <pc:spChg chg="add mod">
          <ac:chgData name="Afonso Palma (HEIW)" userId="f15d7636-59f6-4a93-9f89-5e1d764812a8" providerId="ADAL" clId="{ABAF84A5-4EA0-4858-A9FE-93991DC02A5E}" dt="2023-08-08T13:43:33.951" v="1419" actId="1076"/>
          <ac:spMkLst>
            <pc:docMk/>
            <pc:sldMk cId="981043377" sldId="4250"/>
            <ac:spMk id="28" creationId="{7003BEBD-48D4-0E81-8A07-DACE56B4A4DA}"/>
          </ac:spMkLst>
        </pc:spChg>
        <pc:spChg chg="add mod">
          <ac:chgData name="Afonso Palma (HEIW)" userId="f15d7636-59f6-4a93-9f89-5e1d764812a8" providerId="ADAL" clId="{ABAF84A5-4EA0-4858-A9FE-93991DC02A5E}" dt="2023-08-08T13:43:33.951" v="1419" actId="1076"/>
          <ac:spMkLst>
            <pc:docMk/>
            <pc:sldMk cId="981043377" sldId="4250"/>
            <ac:spMk id="29" creationId="{E5430DAE-411A-AB47-8682-5409573E32CA}"/>
          </ac:spMkLst>
        </pc:spChg>
        <pc:spChg chg="add mod">
          <ac:chgData name="Afonso Palma (HEIW)" userId="f15d7636-59f6-4a93-9f89-5e1d764812a8" providerId="ADAL" clId="{ABAF84A5-4EA0-4858-A9FE-93991DC02A5E}" dt="2023-08-08T13:43:33.951" v="1419" actId="1076"/>
          <ac:spMkLst>
            <pc:docMk/>
            <pc:sldMk cId="981043377" sldId="4250"/>
            <ac:spMk id="30" creationId="{BB032814-B92F-B177-D1CA-800C925BFB29}"/>
          </ac:spMkLst>
        </pc:spChg>
        <pc:spChg chg="add mod">
          <ac:chgData name="Afonso Palma (HEIW)" userId="f15d7636-59f6-4a93-9f89-5e1d764812a8" providerId="ADAL" clId="{ABAF84A5-4EA0-4858-A9FE-93991DC02A5E}" dt="2023-08-08T13:43:33.951" v="1419" actId="1076"/>
          <ac:spMkLst>
            <pc:docMk/>
            <pc:sldMk cId="981043377" sldId="4250"/>
            <ac:spMk id="31" creationId="{EFA003BB-A00F-C996-17D5-EE47909567BA}"/>
          </ac:spMkLst>
        </pc:spChg>
        <pc:spChg chg="add mod">
          <ac:chgData name="Afonso Palma (HEIW)" userId="f15d7636-59f6-4a93-9f89-5e1d764812a8" providerId="ADAL" clId="{ABAF84A5-4EA0-4858-A9FE-93991DC02A5E}" dt="2023-08-08T13:43:33.951" v="1419" actId="1076"/>
          <ac:spMkLst>
            <pc:docMk/>
            <pc:sldMk cId="981043377" sldId="4250"/>
            <ac:spMk id="32" creationId="{EF77F3FF-30BC-7F5E-5D8F-97666B14A79D}"/>
          </ac:spMkLst>
        </pc:spChg>
        <pc:spChg chg="add mod">
          <ac:chgData name="Afonso Palma (HEIW)" userId="f15d7636-59f6-4a93-9f89-5e1d764812a8" providerId="ADAL" clId="{ABAF84A5-4EA0-4858-A9FE-93991DC02A5E}" dt="2023-08-08T13:43:33.951" v="1419" actId="1076"/>
          <ac:spMkLst>
            <pc:docMk/>
            <pc:sldMk cId="981043377" sldId="4250"/>
            <ac:spMk id="33" creationId="{3C292F04-9D2D-54BF-FAAE-2CFE5FBF8546}"/>
          </ac:spMkLst>
        </pc:spChg>
        <pc:spChg chg="add mod">
          <ac:chgData name="Afonso Palma (HEIW)" userId="f15d7636-59f6-4a93-9f89-5e1d764812a8" providerId="ADAL" clId="{ABAF84A5-4EA0-4858-A9FE-93991DC02A5E}" dt="2023-08-08T13:43:33.951" v="1419" actId="1076"/>
          <ac:spMkLst>
            <pc:docMk/>
            <pc:sldMk cId="981043377" sldId="4250"/>
            <ac:spMk id="34" creationId="{33C3FD8B-1A1E-7D20-D4F4-5F74F975F2DD}"/>
          </ac:spMkLst>
        </pc:spChg>
        <pc:spChg chg="add mod">
          <ac:chgData name="Afonso Palma (HEIW)" userId="f15d7636-59f6-4a93-9f89-5e1d764812a8" providerId="ADAL" clId="{ABAF84A5-4EA0-4858-A9FE-93991DC02A5E}" dt="2023-08-08T13:43:33.951" v="1419" actId="1076"/>
          <ac:spMkLst>
            <pc:docMk/>
            <pc:sldMk cId="981043377" sldId="4250"/>
            <ac:spMk id="35" creationId="{6282B984-91D4-03E2-0930-81E35EE72076}"/>
          </ac:spMkLst>
        </pc:spChg>
        <pc:spChg chg="add mod">
          <ac:chgData name="Afonso Palma (HEIW)" userId="f15d7636-59f6-4a93-9f89-5e1d764812a8" providerId="ADAL" clId="{ABAF84A5-4EA0-4858-A9FE-93991DC02A5E}" dt="2023-08-08T13:45:21.294" v="1439" actId="1076"/>
          <ac:spMkLst>
            <pc:docMk/>
            <pc:sldMk cId="981043377" sldId="4250"/>
            <ac:spMk id="40" creationId="{F2208264-D741-601F-5054-072880B3A446}"/>
          </ac:spMkLst>
        </pc:spChg>
        <pc:spChg chg="add mod">
          <ac:chgData name="Afonso Palma (HEIW)" userId="f15d7636-59f6-4a93-9f89-5e1d764812a8" providerId="ADAL" clId="{ABAF84A5-4EA0-4858-A9FE-93991DC02A5E}" dt="2023-08-08T13:45:28.607" v="1443" actId="207"/>
          <ac:spMkLst>
            <pc:docMk/>
            <pc:sldMk cId="981043377" sldId="4250"/>
            <ac:spMk id="41" creationId="{4504E4B4-57E6-7403-AA59-56C3CCA37646}"/>
          </ac:spMkLst>
        </pc:spChg>
        <pc:spChg chg="add mod">
          <ac:chgData name="Afonso Palma (HEIW)" userId="f15d7636-59f6-4a93-9f89-5e1d764812a8" providerId="ADAL" clId="{ABAF84A5-4EA0-4858-A9FE-93991DC02A5E}" dt="2023-08-08T13:45:52.461" v="1458" actId="1076"/>
          <ac:spMkLst>
            <pc:docMk/>
            <pc:sldMk cId="981043377" sldId="4250"/>
            <ac:spMk id="42" creationId="{6695F96C-6C79-889C-2126-C8FEC95EDDEB}"/>
          </ac:spMkLst>
        </pc:spChg>
        <pc:spChg chg="add mod">
          <ac:chgData name="Afonso Palma (HEIW)" userId="f15d7636-59f6-4a93-9f89-5e1d764812a8" providerId="ADAL" clId="{ABAF84A5-4EA0-4858-A9FE-93991DC02A5E}" dt="2023-08-08T13:45:47.958" v="1456" actId="1076"/>
          <ac:spMkLst>
            <pc:docMk/>
            <pc:sldMk cId="981043377" sldId="4250"/>
            <ac:spMk id="43" creationId="{A4B3A3DE-CDEA-F2D7-065E-95F7E098A456}"/>
          </ac:spMkLst>
        </pc:spChg>
        <pc:graphicFrameChg chg="add del mod">
          <ac:chgData name="Afonso Palma (HEIW)" userId="f15d7636-59f6-4a93-9f89-5e1d764812a8" providerId="ADAL" clId="{ABAF84A5-4EA0-4858-A9FE-93991DC02A5E}" dt="2023-08-08T13:34:09.450" v="1176" actId="478"/>
          <ac:graphicFrameMkLst>
            <pc:docMk/>
            <pc:sldMk cId="981043377" sldId="4250"/>
            <ac:graphicFrameMk id="3" creationId="{916DC13B-FAE0-4F94-A12F-C80C0853BE13}"/>
          </ac:graphicFrameMkLst>
        </pc:graphicFrameChg>
        <pc:picChg chg="mod">
          <ac:chgData name="Afonso Palma (HEIW)" userId="f15d7636-59f6-4a93-9f89-5e1d764812a8" providerId="ADAL" clId="{ABAF84A5-4EA0-4858-A9FE-93991DC02A5E}" dt="2023-08-08T13:30:38.227" v="885" actId="34135"/>
          <ac:picMkLst>
            <pc:docMk/>
            <pc:sldMk cId="981043377" sldId="4250"/>
            <ac:picMk id="2" creationId="{90C50567-FA99-2512-0B8A-EDFEFC61FBE1}"/>
          </ac:picMkLst>
        </pc:picChg>
        <pc:picChg chg="del">
          <ac:chgData name="Afonso Palma (HEIW)" userId="f15d7636-59f6-4a93-9f89-5e1d764812a8" providerId="ADAL" clId="{ABAF84A5-4EA0-4858-A9FE-93991DC02A5E}" dt="2023-08-08T13:15:51.456" v="873" actId="478"/>
          <ac:picMkLst>
            <pc:docMk/>
            <pc:sldMk cId="981043377" sldId="4250"/>
            <ac:picMk id="5" creationId="{006528F3-C293-EB2E-B575-AAA1ADA20762}"/>
          </ac:picMkLst>
        </pc:picChg>
        <pc:picChg chg="add mod">
          <ac:chgData name="Afonso Palma (HEIW)" userId="f15d7636-59f6-4a93-9f89-5e1d764812a8" providerId="ADAL" clId="{ABAF84A5-4EA0-4858-A9FE-93991DC02A5E}" dt="2023-08-08T13:44:59.798" v="1430" actId="207"/>
          <ac:picMkLst>
            <pc:docMk/>
            <pc:sldMk cId="981043377" sldId="4250"/>
            <ac:picMk id="37" creationId="{6973523C-FB12-E06F-D41C-4915526598AD}"/>
          </ac:picMkLst>
        </pc:picChg>
        <pc:picChg chg="add mod">
          <ac:chgData name="Afonso Palma (HEIW)" userId="f15d7636-59f6-4a93-9f89-5e1d764812a8" providerId="ADAL" clId="{ABAF84A5-4EA0-4858-A9FE-93991DC02A5E}" dt="2023-08-08T13:45:06.449" v="1434" actId="207"/>
          <ac:picMkLst>
            <pc:docMk/>
            <pc:sldMk cId="981043377" sldId="4250"/>
            <ac:picMk id="39" creationId="{0C98A026-CEA2-4F44-3534-87AA0655E0D5}"/>
          </ac:picMkLst>
        </pc:picChg>
      </pc:sldChg>
      <pc:sldChg chg="addSp delSp modSp add del mod">
        <pc:chgData name="Afonso Palma (HEIW)" userId="f15d7636-59f6-4a93-9f89-5e1d764812a8" providerId="ADAL" clId="{ABAF84A5-4EA0-4858-A9FE-93991DC02A5E}" dt="2023-08-08T14:24:50.784" v="1545" actId="47"/>
        <pc:sldMkLst>
          <pc:docMk/>
          <pc:sldMk cId="633184500" sldId="4251"/>
        </pc:sldMkLst>
        <pc:spChg chg="add mod">
          <ac:chgData name="Afonso Palma (HEIW)" userId="f15d7636-59f6-4a93-9f89-5e1d764812a8" providerId="ADAL" clId="{ABAF84A5-4EA0-4858-A9FE-93991DC02A5E}" dt="2023-08-08T14:06:27.951" v="1487" actId="478"/>
          <ac:spMkLst>
            <pc:docMk/>
            <pc:sldMk cId="633184500" sldId="4251"/>
            <ac:spMk id="8" creationId="{43C19E00-1BFD-9DF8-2231-1F3D7DDBB9AB}"/>
          </ac:spMkLst>
        </pc:spChg>
        <pc:graphicFrameChg chg="del">
          <ac:chgData name="Afonso Palma (HEIW)" userId="f15d7636-59f6-4a93-9f89-5e1d764812a8" providerId="ADAL" clId="{ABAF84A5-4EA0-4858-A9FE-93991DC02A5E}" dt="2023-08-08T14:06:27.951" v="1487" actId="478"/>
          <ac:graphicFrameMkLst>
            <pc:docMk/>
            <pc:sldMk cId="633184500" sldId="4251"/>
            <ac:graphicFrameMk id="6" creationId="{317885FC-A115-F886-6EB2-F489BE54DEF1}"/>
          </ac:graphicFrameMkLst>
        </pc:graphicFrameChg>
        <pc:picChg chg="del">
          <ac:chgData name="Afonso Palma (HEIW)" userId="f15d7636-59f6-4a93-9f89-5e1d764812a8" providerId="ADAL" clId="{ABAF84A5-4EA0-4858-A9FE-93991DC02A5E}" dt="2023-08-08T14:06:30.282" v="1488" actId="478"/>
          <ac:picMkLst>
            <pc:docMk/>
            <pc:sldMk cId="633184500" sldId="4251"/>
            <ac:picMk id="3" creationId="{7975CC17-6982-045B-03E6-BFAEF1A7B6D6}"/>
          </ac:picMkLst>
        </pc:picChg>
      </pc:sldChg>
      <pc:sldChg chg="addSp delSp modSp add mod ord modNotesTx">
        <pc:chgData name="Afonso Palma (HEIW)" userId="f15d7636-59f6-4a93-9f89-5e1d764812a8" providerId="ADAL" clId="{ABAF84A5-4EA0-4858-A9FE-93991DC02A5E}" dt="2023-08-08T15:04:40.987" v="2078" actId="1076"/>
        <pc:sldMkLst>
          <pc:docMk/>
          <pc:sldMk cId="3280256465" sldId="4252"/>
        </pc:sldMkLst>
        <pc:spChg chg="add del mod">
          <ac:chgData name="Afonso Palma (HEIW)" userId="f15d7636-59f6-4a93-9f89-5e1d764812a8" providerId="ADAL" clId="{ABAF84A5-4EA0-4858-A9FE-93991DC02A5E}" dt="2023-08-08T14:29:36.457" v="1769" actId="478"/>
          <ac:spMkLst>
            <pc:docMk/>
            <pc:sldMk cId="3280256465" sldId="4252"/>
            <ac:spMk id="3" creationId="{E48B4B52-80B7-7167-C783-87650C2AF8F7}"/>
          </ac:spMkLst>
        </pc:spChg>
        <pc:spChg chg="add mod">
          <ac:chgData name="Afonso Palma (HEIW)" userId="f15d7636-59f6-4a93-9f89-5e1d764812a8" providerId="ADAL" clId="{ABAF84A5-4EA0-4858-A9FE-93991DC02A5E}" dt="2023-08-08T15:03:45.012" v="2073" actId="1076"/>
          <ac:spMkLst>
            <pc:docMk/>
            <pc:sldMk cId="3280256465" sldId="4252"/>
            <ac:spMk id="4" creationId="{E46CBF90-285A-0657-4237-93AD0DA078F9}"/>
          </ac:spMkLst>
        </pc:spChg>
        <pc:spChg chg="add mod">
          <ac:chgData name="Afonso Palma (HEIW)" userId="f15d7636-59f6-4a93-9f89-5e1d764812a8" providerId="ADAL" clId="{ABAF84A5-4EA0-4858-A9FE-93991DC02A5E}" dt="2023-08-08T15:03:45.012" v="2073" actId="1076"/>
          <ac:spMkLst>
            <pc:docMk/>
            <pc:sldMk cId="3280256465" sldId="4252"/>
            <ac:spMk id="6" creationId="{9B4BD907-731B-AE69-4B25-32678258705F}"/>
          </ac:spMkLst>
        </pc:spChg>
        <pc:spChg chg="add mod">
          <ac:chgData name="Afonso Palma (HEIW)" userId="f15d7636-59f6-4a93-9f89-5e1d764812a8" providerId="ADAL" clId="{ABAF84A5-4EA0-4858-A9FE-93991DC02A5E}" dt="2023-08-08T15:03:45.012" v="2073" actId="1076"/>
          <ac:spMkLst>
            <pc:docMk/>
            <pc:sldMk cId="3280256465" sldId="4252"/>
            <ac:spMk id="7" creationId="{8F0EF4FB-F3D8-800A-E02B-C6B6243364F2}"/>
          </ac:spMkLst>
        </pc:spChg>
        <pc:spChg chg="add mod">
          <ac:chgData name="Afonso Palma (HEIW)" userId="f15d7636-59f6-4a93-9f89-5e1d764812a8" providerId="ADAL" clId="{ABAF84A5-4EA0-4858-A9FE-93991DC02A5E}" dt="2023-08-08T15:03:45.012" v="2073" actId="1076"/>
          <ac:spMkLst>
            <pc:docMk/>
            <pc:sldMk cId="3280256465" sldId="4252"/>
            <ac:spMk id="8" creationId="{D241729A-7A12-7C23-53E4-2F777DB8FA78}"/>
          </ac:spMkLst>
        </pc:spChg>
        <pc:spChg chg="add mod">
          <ac:chgData name="Afonso Palma (HEIW)" userId="f15d7636-59f6-4a93-9f89-5e1d764812a8" providerId="ADAL" clId="{ABAF84A5-4EA0-4858-A9FE-93991DC02A5E}" dt="2023-08-08T15:03:45.012" v="2073" actId="1076"/>
          <ac:spMkLst>
            <pc:docMk/>
            <pc:sldMk cId="3280256465" sldId="4252"/>
            <ac:spMk id="9" creationId="{9AF829D4-B114-E84D-2666-E4C695B74A7D}"/>
          </ac:spMkLst>
        </pc:spChg>
        <pc:spChg chg="add del mod">
          <ac:chgData name="Afonso Palma (HEIW)" userId="f15d7636-59f6-4a93-9f89-5e1d764812a8" providerId="ADAL" clId="{ABAF84A5-4EA0-4858-A9FE-93991DC02A5E}" dt="2023-08-08T15:00:02.802" v="1938" actId="1076"/>
          <ac:spMkLst>
            <pc:docMk/>
            <pc:sldMk cId="3280256465" sldId="4252"/>
            <ac:spMk id="11" creationId="{5C77EFB6-8085-0AF1-5BC0-5D2F0640CCC3}"/>
          </ac:spMkLst>
        </pc:spChg>
        <pc:spChg chg="add del mod">
          <ac:chgData name="Afonso Palma (HEIW)" userId="f15d7636-59f6-4a93-9f89-5e1d764812a8" providerId="ADAL" clId="{ABAF84A5-4EA0-4858-A9FE-93991DC02A5E}" dt="2023-08-08T14:59:21.483" v="1921"/>
          <ac:spMkLst>
            <pc:docMk/>
            <pc:sldMk cId="3280256465" sldId="4252"/>
            <ac:spMk id="14" creationId="{1B184544-107C-8ED2-E584-CD26E7F6305C}"/>
          </ac:spMkLst>
        </pc:spChg>
        <pc:spChg chg="add mod">
          <ac:chgData name="Afonso Palma (HEIW)" userId="f15d7636-59f6-4a93-9f89-5e1d764812a8" providerId="ADAL" clId="{ABAF84A5-4EA0-4858-A9FE-93991DC02A5E}" dt="2023-08-08T15:03:45.012" v="2073" actId="1076"/>
          <ac:spMkLst>
            <pc:docMk/>
            <pc:sldMk cId="3280256465" sldId="4252"/>
            <ac:spMk id="15" creationId="{F0870C6A-F96A-4AD1-F98B-2FDB53F0EBC2}"/>
          </ac:spMkLst>
        </pc:spChg>
        <pc:spChg chg="add mod">
          <ac:chgData name="Afonso Palma (HEIW)" userId="f15d7636-59f6-4a93-9f89-5e1d764812a8" providerId="ADAL" clId="{ABAF84A5-4EA0-4858-A9FE-93991DC02A5E}" dt="2023-08-08T15:03:45.012" v="2073" actId="1076"/>
          <ac:spMkLst>
            <pc:docMk/>
            <pc:sldMk cId="3280256465" sldId="4252"/>
            <ac:spMk id="16" creationId="{28A1174E-EF93-E885-3096-0449A9A48239}"/>
          </ac:spMkLst>
        </pc:spChg>
        <pc:spChg chg="add mod">
          <ac:chgData name="Afonso Palma (HEIW)" userId="f15d7636-59f6-4a93-9f89-5e1d764812a8" providerId="ADAL" clId="{ABAF84A5-4EA0-4858-A9FE-93991DC02A5E}" dt="2023-08-08T15:03:45.012" v="2073" actId="1076"/>
          <ac:spMkLst>
            <pc:docMk/>
            <pc:sldMk cId="3280256465" sldId="4252"/>
            <ac:spMk id="17" creationId="{8E1A5E34-5752-3FC9-A922-B50934B01AF7}"/>
          </ac:spMkLst>
        </pc:spChg>
        <pc:spChg chg="add mod">
          <ac:chgData name="Afonso Palma (HEIW)" userId="f15d7636-59f6-4a93-9f89-5e1d764812a8" providerId="ADAL" clId="{ABAF84A5-4EA0-4858-A9FE-93991DC02A5E}" dt="2023-08-08T15:03:45.012" v="2073" actId="1076"/>
          <ac:spMkLst>
            <pc:docMk/>
            <pc:sldMk cId="3280256465" sldId="4252"/>
            <ac:spMk id="18" creationId="{9E0083E4-CE62-4733-DC32-A420A1A1C464}"/>
          </ac:spMkLst>
        </pc:spChg>
        <pc:spChg chg="add mod">
          <ac:chgData name="Afonso Palma (HEIW)" userId="f15d7636-59f6-4a93-9f89-5e1d764812a8" providerId="ADAL" clId="{ABAF84A5-4EA0-4858-A9FE-93991DC02A5E}" dt="2023-08-08T15:03:45.012" v="2073" actId="1076"/>
          <ac:spMkLst>
            <pc:docMk/>
            <pc:sldMk cId="3280256465" sldId="4252"/>
            <ac:spMk id="19" creationId="{558340B8-F4DE-C7E7-1C2C-D589759D0B8A}"/>
          </ac:spMkLst>
        </pc:spChg>
        <pc:picChg chg="del mod">
          <ac:chgData name="Afonso Palma (HEIW)" userId="f15d7636-59f6-4a93-9f89-5e1d764812a8" providerId="ADAL" clId="{ABAF84A5-4EA0-4858-A9FE-93991DC02A5E}" dt="2023-08-08T14:29:32.763" v="1768" actId="478"/>
          <ac:picMkLst>
            <pc:docMk/>
            <pc:sldMk cId="3280256465" sldId="4252"/>
            <ac:picMk id="2" creationId="{0EFEDB31-E23E-813A-F992-0F39FEF1127D}"/>
          </ac:picMkLst>
        </pc:picChg>
        <pc:picChg chg="del">
          <ac:chgData name="Afonso Palma (HEIW)" userId="f15d7636-59f6-4a93-9f89-5e1d764812a8" providerId="ADAL" clId="{ABAF84A5-4EA0-4858-A9FE-93991DC02A5E}" dt="2023-08-08T14:06:38.335" v="1491" actId="478"/>
          <ac:picMkLst>
            <pc:docMk/>
            <pc:sldMk cId="3280256465" sldId="4252"/>
            <ac:picMk id="5" creationId="{4AD07A60-93C6-3170-7146-8B3D84934475}"/>
          </ac:picMkLst>
        </pc:picChg>
        <pc:picChg chg="add del mod">
          <ac:chgData name="Afonso Palma (HEIW)" userId="f15d7636-59f6-4a93-9f89-5e1d764812a8" providerId="ADAL" clId="{ABAF84A5-4EA0-4858-A9FE-93991DC02A5E}" dt="2023-08-08T14:10:06.224" v="1525" actId="478"/>
          <ac:picMkLst>
            <pc:docMk/>
            <pc:sldMk cId="3280256465" sldId="4252"/>
            <ac:picMk id="10" creationId="{CACA45C5-8D60-34D6-94BB-20B5AE900D87}"/>
          </ac:picMkLst>
        </pc:picChg>
        <pc:picChg chg="add mod ord">
          <ac:chgData name="Afonso Palma (HEIW)" userId="f15d7636-59f6-4a93-9f89-5e1d764812a8" providerId="ADAL" clId="{ABAF84A5-4EA0-4858-A9FE-93991DC02A5E}" dt="2023-08-08T14:57:16.955" v="1892" actId="34135"/>
          <ac:picMkLst>
            <pc:docMk/>
            <pc:sldMk cId="3280256465" sldId="4252"/>
            <ac:picMk id="12" creationId="{64464ADE-600D-77C0-0966-6441AF51AD12}"/>
          </ac:picMkLst>
        </pc:picChg>
        <pc:picChg chg="add del mod">
          <ac:chgData name="Afonso Palma (HEIW)" userId="f15d7636-59f6-4a93-9f89-5e1d764812a8" providerId="ADAL" clId="{ABAF84A5-4EA0-4858-A9FE-93991DC02A5E}" dt="2023-08-08T14:59:23.250" v="1929"/>
          <ac:picMkLst>
            <pc:docMk/>
            <pc:sldMk cId="3280256465" sldId="4252"/>
            <ac:picMk id="13" creationId="{06C2A5EE-CD5E-4CBD-AE3A-79C9B781F7D1}"/>
          </ac:picMkLst>
        </pc:picChg>
        <pc:picChg chg="add mod">
          <ac:chgData name="Afonso Palma (HEIW)" userId="f15d7636-59f6-4a93-9f89-5e1d764812a8" providerId="ADAL" clId="{ABAF84A5-4EA0-4858-A9FE-93991DC02A5E}" dt="2023-08-08T15:04:40.987" v="2078" actId="1076"/>
          <ac:picMkLst>
            <pc:docMk/>
            <pc:sldMk cId="3280256465" sldId="4252"/>
            <ac:picMk id="20" creationId="{B819CC3F-604C-CA48-737E-B217DCFC2BB0}"/>
          </ac:picMkLst>
        </pc:picChg>
      </pc:sldChg>
      <pc:sldChg chg="add del">
        <pc:chgData name="Afonso Palma (HEIW)" userId="f15d7636-59f6-4a93-9f89-5e1d764812a8" providerId="ADAL" clId="{ABAF84A5-4EA0-4858-A9FE-93991DC02A5E}" dt="2023-08-09T14:50:29.429" v="2480"/>
        <pc:sldMkLst>
          <pc:docMk/>
          <pc:sldMk cId="994886989" sldId="4253"/>
        </pc:sldMkLst>
      </pc:sldChg>
      <pc:sldChg chg="add del">
        <pc:chgData name="Afonso Palma (HEIW)" userId="f15d7636-59f6-4a93-9f89-5e1d764812a8" providerId="ADAL" clId="{ABAF84A5-4EA0-4858-A9FE-93991DC02A5E}" dt="2023-08-09T14:50:34.786" v="2482"/>
        <pc:sldMkLst>
          <pc:docMk/>
          <pc:sldMk cId="2488890255" sldId="4253"/>
        </pc:sldMkLst>
      </pc:sldChg>
      <pc:sldMasterChg chg="modSldLayout">
        <pc:chgData name="Afonso Palma (HEIW)" userId="f15d7636-59f6-4a93-9f89-5e1d764812a8" providerId="ADAL" clId="{ABAF84A5-4EA0-4858-A9FE-93991DC02A5E}" dt="2023-08-08T12:15:52.277" v="12"/>
        <pc:sldMasterMkLst>
          <pc:docMk/>
          <pc:sldMasterMk cId="949081878" sldId="2147483720"/>
        </pc:sldMasterMkLst>
        <pc:sldLayoutChg chg="addSp">
          <pc:chgData name="Afonso Palma (HEIW)" userId="f15d7636-59f6-4a93-9f89-5e1d764812a8" providerId="ADAL" clId="{ABAF84A5-4EA0-4858-A9FE-93991DC02A5E}" dt="2023-08-08T12:15:52.277" v="12"/>
          <pc:sldLayoutMkLst>
            <pc:docMk/>
            <pc:sldMasterMk cId="949081878" sldId="2147483720"/>
            <pc:sldLayoutMk cId="2807545292" sldId="2147483721"/>
          </pc:sldLayoutMkLst>
          <pc:picChg chg="add">
            <ac:chgData name="Afonso Palma (HEIW)" userId="f15d7636-59f6-4a93-9f89-5e1d764812a8" providerId="ADAL" clId="{ABAF84A5-4EA0-4858-A9FE-93991DC02A5E}" dt="2023-08-08T12:15:52.277" v="12"/>
            <ac:picMkLst>
              <pc:docMk/>
              <pc:sldMasterMk cId="949081878" sldId="2147483720"/>
              <pc:sldLayoutMk cId="2807545292" sldId="2147483721"/>
              <ac:picMk id="8" creationId="{1ACDCCB6-A5EC-7333-28D9-04B089F11A62}"/>
            </ac:picMkLst>
          </pc:picChg>
          <pc:picChg chg="add">
            <ac:chgData name="Afonso Palma (HEIW)" userId="f15d7636-59f6-4a93-9f89-5e1d764812a8" providerId="ADAL" clId="{ABAF84A5-4EA0-4858-A9FE-93991DC02A5E}" dt="2023-08-08T12:15:52.277" v="12"/>
            <ac:picMkLst>
              <pc:docMk/>
              <pc:sldMasterMk cId="949081878" sldId="2147483720"/>
              <pc:sldLayoutMk cId="2807545292" sldId="2147483721"/>
              <ac:picMk id="9" creationId="{711D5EF4-AC29-185C-5B02-8FD61969682E}"/>
            </ac:picMkLst>
          </pc:picChg>
        </pc:sldLayoutChg>
        <pc:sldLayoutChg chg="addSp">
          <pc:chgData name="Afonso Palma (HEIW)" userId="f15d7636-59f6-4a93-9f89-5e1d764812a8" providerId="ADAL" clId="{ABAF84A5-4EA0-4858-A9FE-93991DC02A5E}" dt="2023-08-08T12:15:52.277" v="12"/>
          <pc:sldLayoutMkLst>
            <pc:docMk/>
            <pc:sldMasterMk cId="949081878" sldId="2147483720"/>
            <pc:sldLayoutMk cId="61139467" sldId="2147483722"/>
          </pc:sldLayoutMkLst>
          <pc:spChg chg="add">
            <ac:chgData name="Afonso Palma (HEIW)" userId="f15d7636-59f6-4a93-9f89-5e1d764812a8" providerId="ADAL" clId="{ABAF84A5-4EA0-4858-A9FE-93991DC02A5E}" dt="2023-08-08T12:15:52.277" v="12"/>
            <ac:spMkLst>
              <pc:docMk/>
              <pc:sldMasterMk cId="949081878" sldId="2147483720"/>
              <pc:sldLayoutMk cId="61139467" sldId="2147483722"/>
              <ac:spMk id="8" creationId="{6B4BB5B8-E4FD-530F-C244-614B02252634}"/>
            </ac:spMkLst>
          </pc:spChg>
          <pc:spChg chg="add">
            <ac:chgData name="Afonso Palma (HEIW)" userId="f15d7636-59f6-4a93-9f89-5e1d764812a8" providerId="ADAL" clId="{ABAF84A5-4EA0-4858-A9FE-93991DC02A5E}" dt="2023-08-08T12:15:52.277" v="12"/>
            <ac:spMkLst>
              <pc:docMk/>
              <pc:sldMasterMk cId="949081878" sldId="2147483720"/>
              <pc:sldLayoutMk cId="61139467" sldId="2147483722"/>
              <ac:spMk id="10" creationId="{C4B3B237-C15A-3289-4FE4-986664996C1D}"/>
            </ac:spMkLst>
          </pc:spChg>
          <pc:picChg chg="add">
            <ac:chgData name="Afonso Palma (HEIW)" userId="f15d7636-59f6-4a93-9f89-5e1d764812a8" providerId="ADAL" clId="{ABAF84A5-4EA0-4858-A9FE-93991DC02A5E}" dt="2023-08-08T12:15:52.277" v="12"/>
            <ac:picMkLst>
              <pc:docMk/>
              <pc:sldMasterMk cId="949081878" sldId="2147483720"/>
              <pc:sldLayoutMk cId="61139467" sldId="2147483722"/>
              <ac:picMk id="9" creationId="{722A6077-589E-7133-CB79-F8456F6467A5}"/>
            </ac:picMkLst>
          </pc:picChg>
          <pc:picChg chg="add">
            <ac:chgData name="Afonso Palma (HEIW)" userId="f15d7636-59f6-4a93-9f89-5e1d764812a8" providerId="ADAL" clId="{ABAF84A5-4EA0-4858-A9FE-93991DC02A5E}" dt="2023-08-08T12:15:52.277" v="12"/>
            <ac:picMkLst>
              <pc:docMk/>
              <pc:sldMasterMk cId="949081878" sldId="2147483720"/>
              <pc:sldLayoutMk cId="61139467" sldId="2147483722"/>
              <ac:picMk id="11" creationId="{8769EC45-D2EB-9963-05CF-94813A0F0EDF}"/>
            </ac:picMkLst>
          </pc:picChg>
        </pc:sldLayoutChg>
      </pc:sldMasterChg>
    </pc:docChg>
  </pc:docChgLst>
  <pc:docChgLst>
    <pc:chgData name="Helen Thomas (HEIW)" userId="S::helen.thomas30@wales.nhs.uk::3f6060c7-7fc4-4b48-a984-b688e9800461" providerId="AD" clId="Web-{46D09BCC-191A-C0A5-1926-FC479D372D07}"/>
    <pc:docChg chg="addSld delSld modSld addMainMaster">
      <pc:chgData name="Helen Thomas (HEIW)" userId="S::helen.thomas30@wales.nhs.uk::3f6060c7-7fc4-4b48-a984-b688e9800461" providerId="AD" clId="Web-{46D09BCC-191A-C0A5-1926-FC479D372D07}" dt="2023-08-10T10:00:00.788" v="294" actId="20577"/>
      <pc:docMkLst>
        <pc:docMk/>
      </pc:docMkLst>
      <pc:sldChg chg="addSp delSp modSp">
        <pc:chgData name="Helen Thomas (HEIW)" userId="S::helen.thomas30@wales.nhs.uk::3f6060c7-7fc4-4b48-a984-b688e9800461" providerId="AD" clId="Web-{46D09BCC-191A-C0A5-1926-FC479D372D07}" dt="2023-08-10T09:17:57.257" v="157" actId="1076"/>
        <pc:sldMkLst>
          <pc:docMk/>
          <pc:sldMk cId="473005135" sldId="1184"/>
        </pc:sldMkLst>
        <pc:spChg chg="del mod">
          <ac:chgData name="Helen Thomas (HEIW)" userId="S::helen.thomas30@wales.nhs.uk::3f6060c7-7fc4-4b48-a984-b688e9800461" providerId="AD" clId="Web-{46D09BCC-191A-C0A5-1926-FC479D372D07}" dt="2023-08-10T08:01:28.296" v="2"/>
          <ac:spMkLst>
            <pc:docMk/>
            <pc:sldMk cId="473005135" sldId="1184"/>
            <ac:spMk id="3" creationId="{EE793B69-A8F8-E568-6D7F-AC2C2BF46AC7}"/>
          </ac:spMkLst>
        </pc:spChg>
        <pc:spChg chg="add del">
          <ac:chgData name="Helen Thomas (HEIW)" userId="S::helen.thomas30@wales.nhs.uk::3f6060c7-7fc4-4b48-a984-b688e9800461" providerId="AD" clId="Web-{46D09BCC-191A-C0A5-1926-FC479D372D07}" dt="2023-08-10T08:02:10.688" v="6"/>
          <ac:spMkLst>
            <pc:docMk/>
            <pc:sldMk cId="473005135" sldId="1184"/>
            <ac:spMk id="7" creationId="{1ECC548D-6E68-5766-B6B9-D69110EBEF5E}"/>
          </ac:spMkLst>
        </pc:spChg>
        <pc:spChg chg="add mod">
          <ac:chgData name="Helen Thomas (HEIW)" userId="S::helen.thomas30@wales.nhs.uk::3f6060c7-7fc4-4b48-a984-b688e9800461" providerId="AD" clId="Web-{46D09BCC-191A-C0A5-1926-FC479D372D07}" dt="2023-08-10T08:02:39.329" v="9" actId="20577"/>
          <ac:spMkLst>
            <pc:docMk/>
            <pc:sldMk cId="473005135" sldId="1184"/>
            <ac:spMk id="11" creationId="{65718748-B6A4-39ED-FD56-A92AFC76E9B6}"/>
          </ac:spMkLst>
        </pc:spChg>
        <pc:spChg chg="add">
          <ac:chgData name="Helen Thomas (HEIW)" userId="S::helen.thomas30@wales.nhs.uk::3f6060c7-7fc4-4b48-a984-b688e9800461" providerId="AD" clId="Web-{46D09BCC-191A-C0A5-1926-FC479D372D07}" dt="2023-08-10T08:03:16.002" v="10"/>
          <ac:spMkLst>
            <pc:docMk/>
            <pc:sldMk cId="473005135" sldId="1184"/>
            <ac:spMk id="13" creationId="{DA61F255-03D2-BEA2-1344-8CD3125A3E50}"/>
          </ac:spMkLst>
        </pc:spChg>
        <pc:spChg chg="add">
          <ac:chgData name="Helen Thomas (HEIW)" userId="S::helen.thomas30@wales.nhs.uk::3f6060c7-7fc4-4b48-a984-b688e9800461" providerId="AD" clId="Web-{46D09BCC-191A-C0A5-1926-FC479D372D07}" dt="2023-08-10T08:03:16.018" v="11"/>
          <ac:spMkLst>
            <pc:docMk/>
            <pc:sldMk cId="473005135" sldId="1184"/>
            <ac:spMk id="15" creationId="{8BFC4A3A-B382-1B81-340D-E746C483B25C}"/>
          </ac:spMkLst>
        </pc:spChg>
        <pc:spChg chg="add">
          <ac:chgData name="Helen Thomas (HEIW)" userId="S::helen.thomas30@wales.nhs.uk::3f6060c7-7fc4-4b48-a984-b688e9800461" providerId="AD" clId="Web-{46D09BCC-191A-C0A5-1926-FC479D372D07}" dt="2023-08-10T08:03:16.049" v="13"/>
          <ac:spMkLst>
            <pc:docMk/>
            <pc:sldMk cId="473005135" sldId="1184"/>
            <ac:spMk id="19" creationId="{883094AA-6E34-8615-B5EC-90BB7EA03E49}"/>
          </ac:spMkLst>
        </pc:spChg>
        <pc:spChg chg="add">
          <ac:chgData name="Helen Thomas (HEIW)" userId="S::helen.thomas30@wales.nhs.uk::3f6060c7-7fc4-4b48-a984-b688e9800461" providerId="AD" clId="Web-{46D09BCC-191A-C0A5-1926-FC479D372D07}" dt="2023-08-10T08:03:16.065" v="14"/>
          <ac:spMkLst>
            <pc:docMk/>
            <pc:sldMk cId="473005135" sldId="1184"/>
            <ac:spMk id="21" creationId="{1757CC3D-7A83-FE17-F87C-ABFBBF88D961}"/>
          </ac:spMkLst>
        </pc:spChg>
        <pc:spChg chg="add mod">
          <ac:chgData name="Helen Thomas (HEIW)" userId="S::helen.thomas30@wales.nhs.uk::3f6060c7-7fc4-4b48-a984-b688e9800461" providerId="AD" clId="Web-{46D09BCC-191A-C0A5-1926-FC479D372D07}" dt="2023-08-10T08:03:50.941" v="20" actId="1076"/>
          <ac:spMkLst>
            <pc:docMk/>
            <pc:sldMk cId="473005135" sldId="1184"/>
            <ac:spMk id="24" creationId="{5CC151C5-D7A3-0798-03A7-4A41A3487B03}"/>
          </ac:spMkLst>
        </pc:spChg>
        <pc:picChg chg="add del">
          <ac:chgData name="Helen Thomas (HEIW)" userId="S::helen.thomas30@wales.nhs.uk::3f6060c7-7fc4-4b48-a984-b688e9800461" providerId="AD" clId="Web-{46D09BCC-191A-C0A5-1926-FC479D372D07}" dt="2023-08-10T08:01:43.937" v="4"/>
          <ac:picMkLst>
            <pc:docMk/>
            <pc:sldMk cId="473005135" sldId="1184"/>
            <ac:picMk id="5" creationId="{82452244-AC31-B294-8976-F19B20A7B9E7}"/>
          </ac:picMkLst>
        </pc:picChg>
        <pc:picChg chg="add">
          <ac:chgData name="Helen Thomas (HEIW)" userId="S::helen.thomas30@wales.nhs.uk::3f6060c7-7fc4-4b48-a984-b688e9800461" providerId="AD" clId="Web-{46D09BCC-191A-C0A5-1926-FC479D372D07}" dt="2023-08-10T08:02:34.016" v="7"/>
          <ac:picMkLst>
            <pc:docMk/>
            <pc:sldMk cId="473005135" sldId="1184"/>
            <ac:picMk id="9" creationId="{A7803F08-8049-34D8-83A5-4B63903AE634}"/>
          </ac:picMkLst>
        </pc:picChg>
        <pc:picChg chg="add mod">
          <ac:chgData name="Helen Thomas (HEIW)" userId="S::helen.thomas30@wales.nhs.uk::3f6060c7-7fc4-4b48-a984-b688e9800461" providerId="AD" clId="Web-{46D09BCC-191A-C0A5-1926-FC479D372D07}" dt="2023-08-10T08:03:25.831" v="16" actId="1076"/>
          <ac:picMkLst>
            <pc:docMk/>
            <pc:sldMk cId="473005135" sldId="1184"/>
            <ac:picMk id="17" creationId="{A30CC88A-4F94-EDA4-C2CD-5503BB65BCD3}"/>
          </ac:picMkLst>
        </pc:picChg>
        <pc:picChg chg="mod">
          <ac:chgData name="Helen Thomas (HEIW)" userId="S::helen.thomas30@wales.nhs.uk::3f6060c7-7fc4-4b48-a984-b688e9800461" providerId="AD" clId="Web-{46D09BCC-191A-C0A5-1926-FC479D372D07}" dt="2023-08-10T09:17:57.257" v="157" actId="1076"/>
          <ac:picMkLst>
            <pc:docMk/>
            <pc:sldMk cId="473005135" sldId="1184"/>
            <ac:picMk id="1024" creationId="{E465C521-668A-CDFF-427B-475E3E33348D}"/>
          </ac:picMkLst>
        </pc:picChg>
      </pc:sldChg>
      <pc:sldChg chg="addSp modSp">
        <pc:chgData name="Helen Thomas (HEIW)" userId="S::helen.thomas30@wales.nhs.uk::3f6060c7-7fc4-4b48-a984-b688e9800461" providerId="AD" clId="Web-{46D09BCC-191A-C0A5-1926-FC479D372D07}" dt="2023-08-10T08:44:51.520" v="92" actId="20577"/>
        <pc:sldMkLst>
          <pc:docMk/>
          <pc:sldMk cId="2410317221" sldId="4213"/>
        </pc:sldMkLst>
        <pc:spChg chg="add mod">
          <ac:chgData name="Helen Thomas (HEIW)" userId="S::helen.thomas30@wales.nhs.uk::3f6060c7-7fc4-4b48-a984-b688e9800461" providerId="AD" clId="Web-{46D09BCC-191A-C0A5-1926-FC479D372D07}" dt="2023-08-10T08:44:51.520" v="92" actId="20577"/>
          <ac:spMkLst>
            <pc:docMk/>
            <pc:sldMk cId="2410317221" sldId="4213"/>
            <ac:spMk id="4" creationId="{78752858-DBF4-2582-BF58-ADA4947DAAC2}"/>
          </ac:spMkLst>
        </pc:spChg>
      </pc:sldChg>
      <pc:sldChg chg="modSp">
        <pc:chgData name="Helen Thomas (HEIW)" userId="S::helen.thomas30@wales.nhs.uk::3f6060c7-7fc4-4b48-a984-b688e9800461" providerId="AD" clId="Web-{46D09BCC-191A-C0A5-1926-FC479D372D07}" dt="2023-08-10T09:35:49.149" v="167" actId="20577"/>
        <pc:sldMkLst>
          <pc:docMk/>
          <pc:sldMk cId="4216293236" sldId="4242"/>
        </pc:sldMkLst>
        <pc:spChg chg="mod">
          <ac:chgData name="Helen Thomas (HEIW)" userId="S::helen.thomas30@wales.nhs.uk::3f6060c7-7fc4-4b48-a984-b688e9800461" providerId="AD" clId="Web-{46D09BCC-191A-C0A5-1926-FC479D372D07}" dt="2023-08-10T09:35:49.149" v="167" actId="20577"/>
          <ac:spMkLst>
            <pc:docMk/>
            <pc:sldMk cId="4216293236" sldId="4242"/>
            <ac:spMk id="10" creationId="{993CAB2A-F8F7-69D3-A911-7266BF102C2C}"/>
          </ac:spMkLst>
        </pc:spChg>
      </pc:sldChg>
      <pc:sldChg chg="modSp">
        <pc:chgData name="Helen Thomas (HEIW)" userId="S::helen.thomas30@wales.nhs.uk::3f6060c7-7fc4-4b48-a984-b688e9800461" providerId="AD" clId="Web-{46D09BCC-191A-C0A5-1926-FC479D372D07}" dt="2023-08-10T09:45:53.637" v="168" actId="20577"/>
        <pc:sldMkLst>
          <pc:docMk/>
          <pc:sldMk cId="2578035744" sldId="4243"/>
        </pc:sldMkLst>
        <pc:spChg chg="mod">
          <ac:chgData name="Helen Thomas (HEIW)" userId="S::helen.thomas30@wales.nhs.uk::3f6060c7-7fc4-4b48-a984-b688e9800461" providerId="AD" clId="Web-{46D09BCC-191A-C0A5-1926-FC479D372D07}" dt="2023-08-10T09:45:53.637" v="168" actId="20577"/>
          <ac:spMkLst>
            <pc:docMk/>
            <pc:sldMk cId="2578035744" sldId="4243"/>
            <ac:spMk id="10" creationId="{846F0C8F-7C79-FF1B-2790-9FE05200B9F8}"/>
          </ac:spMkLst>
        </pc:spChg>
      </pc:sldChg>
      <pc:sldChg chg="delSp modSp del">
        <pc:chgData name="Helen Thomas (HEIW)" userId="S::helen.thomas30@wales.nhs.uk::3f6060c7-7fc4-4b48-a984-b688e9800461" providerId="AD" clId="Web-{46D09BCC-191A-C0A5-1926-FC479D372D07}" dt="2023-08-10T08:16:47.528" v="52"/>
        <pc:sldMkLst>
          <pc:docMk/>
          <pc:sldMk cId="981043377" sldId="4250"/>
        </pc:sldMkLst>
        <pc:spChg chg="mod">
          <ac:chgData name="Helen Thomas (HEIW)" userId="S::helen.thomas30@wales.nhs.uk::3f6060c7-7fc4-4b48-a984-b688e9800461" providerId="AD" clId="Web-{46D09BCC-191A-C0A5-1926-FC479D372D07}" dt="2023-08-10T08:14:23.930" v="32" actId="1076"/>
          <ac:spMkLst>
            <pc:docMk/>
            <pc:sldMk cId="981043377" sldId="4250"/>
            <ac:spMk id="4" creationId="{6C8965F2-4BD2-1D68-CFE3-5A328CA7D854}"/>
          </ac:spMkLst>
        </pc:spChg>
        <pc:spChg chg="mod">
          <ac:chgData name="Helen Thomas (HEIW)" userId="S::helen.thomas30@wales.nhs.uk::3f6060c7-7fc4-4b48-a984-b688e9800461" providerId="AD" clId="Web-{46D09BCC-191A-C0A5-1926-FC479D372D07}" dt="2023-08-10T08:14:23.976" v="40" actId="1076"/>
          <ac:spMkLst>
            <pc:docMk/>
            <pc:sldMk cId="981043377" sldId="4250"/>
            <ac:spMk id="8" creationId="{B4B73B5A-D299-0BDE-3BB2-62C09EA0DFB1}"/>
          </ac:spMkLst>
        </pc:spChg>
        <pc:spChg chg="mod">
          <ac:chgData name="Helen Thomas (HEIW)" userId="S::helen.thomas30@wales.nhs.uk::3f6060c7-7fc4-4b48-a984-b688e9800461" providerId="AD" clId="Web-{46D09BCC-191A-C0A5-1926-FC479D372D07}" dt="2023-08-10T08:15:32.447" v="50" actId="20577"/>
          <ac:spMkLst>
            <pc:docMk/>
            <pc:sldMk cId="981043377" sldId="4250"/>
            <ac:spMk id="12" creationId="{2EF00B5F-5629-054E-BC83-38C8C7A84C0B}"/>
          </ac:spMkLst>
        </pc:spChg>
        <pc:spChg chg="mod">
          <ac:chgData name="Helen Thomas (HEIW)" userId="S::helen.thomas30@wales.nhs.uk::3f6060c7-7fc4-4b48-a984-b688e9800461" providerId="AD" clId="Web-{46D09BCC-191A-C0A5-1926-FC479D372D07}" dt="2023-08-10T08:14:23.945" v="34" actId="1076"/>
          <ac:spMkLst>
            <pc:docMk/>
            <pc:sldMk cId="981043377" sldId="4250"/>
            <ac:spMk id="14" creationId="{989B52CA-6D19-7F3E-A3ED-AD72FC6E61D8}"/>
          </ac:spMkLst>
        </pc:spChg>
        <pc:spChg chg="mod">
          <ac:chgData name="Helen Thomas (HEIW)" userId="S::helen.thomas30@wales.nhs.uk::3f6060c7-7fc4-4b48-a984-b688e9800461" providerId="AD" clId="Web-{46D09BCC-191A-C0A5-1926-FC479D372D07}" dt="2023-08-10T08:14:23.945" v="35" actId="1076"/>
          <ac:spMkLst>
            <pc:docMk/>
            <pc:sldMk cId="981043377" sldId="4250"/>
            <ac:spMk id="18" creationId="{6001B63B-DFB8-4C25-BBED-6096574472CF}"/>
          </ac:spMkLst>
        </pc:spChg>
        <pc:spChg chg="del mod">
          <ac:chgData name="Helen Thomas (HEIW)" userId="S::helen.thomas30@wales.nhs.uk::3f6060c7-7fc4-4b48-a984-b688e9800461" providerId="AD" clId="Web-{46D09BCC-191A-C0A5-1926-FC479D372D07}" dt="2023-08-10T08:14:07.101" v="31"/>
          <ac:spMkLst>
            <pc:docMk/>
            <pc:sldMk cId="981043377" sldId="4250"/>
            <ac:spMk id="20" creationId="{F2F35C03-84E5-333F-530A-C951EE4F0ECF}"/>
          </ac:spMkLst>
        </pc:spChg>
        <pc:spChg chg="del mod">
          <ac:chgData name="Helen Thomas (HEIW)" userId="S::helen.thomas30@wales.nhs.uk::3f6060c7-7fc4-4b48-a984-b688e9800461" providerId="AD" clId="Web-{46D09BCC-191A-C0A5-1926-FC479D372D07}" dt="2023-08-10T08:13:52.413" v="22"/>
          <ac:spMkLst>
            <pc:docMk/>
            <pc:sldMk cId="981043377" sldId="4250"/>
            <ac:spMk id="22" creationId="{0CB009FF-1DD2-8B77-7E90-749AD079CB5B}"/>
          </ac:spMkLst>
        </pc:spChg>
        <pc:spChg chg="mod">
          <ac:chgData name="Helen Thomas (HEIW)" userId="S::helen.thomas30@wales.nhs.uk::3f6060c7-7fc4-4b48-a984-b688e9800461" providerId="AD" clId="Web-{46D09BCC-191A-C0A5-1926-FC479D372D07}" dt="2023-08-10T08:14:23.961" v="36" actId="1076"/>
          <ac:spMkLst>
            <pc:docMk/>
            <pc:sldMk cId="981043377" sldId="4250"/>
            <ac:spMk id="24" creationId="{47348016-8B9F-F86C-F215-FF05E92D9AF4}"/>
          </ac:spMkLst>
        </pc:spChg>
        <pc:spChg chg="mod">
          <ac:chgData name="Helen Thomas (HEIW)" userId="S::helen.thomas30@wales.nhs.uk::3f6060c7-7fc4-4b48-a984-b688e9800461" providerId="AD" clId="Web-{46D09BCC-191A-C0A5-1926-FC479D372D07}" dt="2023-08-10T08:14:23.961" v="37" actId="1076"/>
          <ac:spMkLst>
            <pc:docMk/>
            <pc:sldMk cId="981043377" sldId="4250"/>
            <ac:spMk id="26" creationId="{20251723-9BCE-10F0-A3A0-3E0D755D1483}"/>
          </ac:spMkLst>
        </pc:spChg>
        <pc:spChg chg="del">
          <ac:chgData name="Helen Thomas (HEIW)" userId="S::helen.thomas30@wales.nhs.uk::3f6060c7-7fc4-4b48-a984-b688e9800461" providerId="AD" clId="Web-{46D09BCC-191A-C0A5-1926-FC479D372D07}" dt="2023-08-10T08:14:03.679" v="28"/>
          <ac:spMkLst>
            <pc:docMk/>
            <pc:sldMk cId="981043377" sldId="4250"/>
            <ac:spMk id="27" creationId="{549EC480-41F4-5096-B364-1DA0CFE88BC0}"/>
          </ac:spMkLst>
        </pc:spChg>
        <pc:spChg chg="del">
          <ac:chgData name="Helen Thomas (HEIW)" userId="S::helen.thomas30@wales.nhs.uk::3f6060c7-7fc4-4b48-a984-b688e9800461" providerId="AD" clId="Web-{46D09BCC-191A-C0A5-1926-FC479D372D07}" dt="2023-08-10T08:13:58.101" v="25"/>
          <ac:spMkLst>
            <pc:docMk/>
            <pc:sldMk cId="981043377" sldId="4250"/>
            <ac:spMk id="28" creationId="{7003BEBD-48D4-0E81-8A07-DACE56B4A4DA}"/>
          </ac:spMkLst>
        </pc:spChg>
        <pc:spChg chg="mod">
          <ac:chgData name="Helen Thomas (HEIW)" userId="S::helen.thomas30@wales.nhs.uk::3f6060c7-7fc4-4b48-a984-b688e9800461" providerId="AD" clId="Web-{46D09BCC-191A-C0A5-1926-FC479D372D07}" dt="2023-08-10T08:14:23.976" v="38" actId="1076"/>
          <ac:spMkLst>
            <pc:docMk/>
            <pc:sldMk cId="981043377" sldId="4250"/>
            <ac:spMk id="29" creationId="{E5430DAE-411A-AB47-8682-5409573E32CA}"/>
          </ac:spMkLst>
        </pc:spChg>
        <pc:spChg chg="mod">
          <ac:chgData name="Helen Thomas (HEIW)" userId="S::helen.thomas30@wales.nhs.uk::3f6060c7-7fc4-4b48-a984-b688e9800461" providerId="AD" clId="Web-{46D09BCC-191A-C0A5-1926-FC479D372D07}" dt="2023-08-10T08:14:23.976" v="39" actId="1076"/>
          <ac:spMkLst>
            <pc:docMk/>
            <pc:sldMk cId="981043377" sldId="4250"/>
            <ac:spMk id="30" creationId="{BB032814-B92F-B177-D1CA-800C925BFB29}"/>
          </ac:spMkLst>
        </pc:spChg>
        <pc:spChg chg="mod">
          <ac:chgData name="Helen Thomas (HEIW)" userId="S::helen.thomas30@wales.nhs.uk::3f6060c7-7fc4-4b48-a984-b688e9800461" providerId="AD" clId="Web-{46D09BCC-191A-C0A5-1926-FC479D372D07}" dt="2023-08-10T08:14:23.992" v="41" actId="1076"/>
          <ac:spMkLst>
            <pc:docMk/>
            <pc:sldMk cId="981043377" sldId="4250"/>
            <ac:spMk id="31" creationId="{EFA003BB-A00F-C996-17D5-EE47909567BA}"/>
          </ac:spMkLst>
        </pc:spChg>
        <pc:spChg chg="mod">
          <ac:chgData name="Helen Thomas (HEIW)" userId="S::helen.thomas30@wales.nhs.uk::3f6060c7-7fc4-4b48-a984-b688e9800461" providerId="AD" clId="Web-{46D09BCC-191A-C0A5-1926-FC479D372D07}" dt="2023-08-10T08:14:23.992" v="42" actId="1076"/>
          <ac:spMkLst>
            <pc:docMk/>
            <pc:sldMk cId="981043377" sldId="4250"/>
            <ac:spMk id="32" creationId="{EF77F3FF-30BC-7F5E-5D8F-97666B14A79D}"/>
          </ac:spMkLst>
        </pc:spChg>
        <pc:spChg chg="mod">
          <ac:chgData name="Helen Thomas (HEIW)" userId="S::helen.thomas30@wales.nhs.uk::3f6060c7-7fc4-4b48-a984-b688e9800461" providerId="AD" clId="Web-{46D09BCC-191A-C0A5-1926-FC479D372D07}" dt="2023-08-10T08:14:23.992" v="43" actId="1076"/>
          <ac:spMkLst>
            <pc:docMk/>
            <pc:sldMk cId="981043377" sldId="4250"/>
            <ac:spMk id="33" creationId="{3C292F04-9D2D-54BF-FAAE-2CFE5FBF8546}"/>
          </ac:spMkLst>
        </pc:spChg>
        <pc:spChg chg="del">
          <ac:chgData name="Helen Thomas (HEIW)" userId="S::helen.thomas30@wales.nhs.uk::3f6060c7-7fc4-4b48-a984-b688e9800461" providerId="AD" clId="Web-{46D09BCC-191A-C0A5-1926-FC479D372D07}" dt="2023-08-10T08:14:00.663" v="27"/>
          <ac:spMkLst>
            <pc:docMk/>
            <pc:sldMk cId="981043377" sldId="4250"/>
            <ac:spMk id="34" creationId="{33C3FD8B-1A1E-7D20-D4F4-5F74F975F2DD}"/>
          </ac:spMkLst>
        </pc:spChg>
        <pc:spChg chg="del">
          <ac:chgData name="Helen Thomas (HEIW)" userId="S::helen.thomas30@wales.nhs.uk::3f6060c7-7fc4-4b48-a984-b688e9800461" providerId="AD" clId="Web-{46D09BCC-191A-C0A5-1926-FC479D372D07}" dt="2023-08-10T08:13:53.944" v="24"/>
          <ac:spMkLst>
            <pc:docMk/>
            <pc:sldMk cId="981043377" sldId="4250"/>
            <ac:spMk id="35" creationId="{6282B984-91D4-03E2-0930-81E35EE72076}"/>
          </ac:spMkLst>
        </pc:spChg>
        <pc:spChg chg="mod">
          <ac:chgData name="Helen Thomas (HEIW)" userId="S::helen.thomas30@wales.nhs.uk::3f6060c7-7fc4-4b48-a984-b688e9800461" providerId="AD" clId="Web-{46D09BCC-191A-C0A5-1926-FC479D372D07}" dt="2023-08-10T08:14:24.008" v="44" actId="1076"/>
          <ac:spMkLst>
            <pc:docMk/>
            <pc:sldMk cId="981043377" sldId="4250"/>
            <ac:spMk id="40" creationId="{F2208264-D741-601F-5054-072880B3A446}"/>
          </ac:spMkLst>
        </pc:spChg>
        <pc:spChg chg="mod">
          <ac:chgData name="Helen Thomas (HEIW)" userId="S::helen.thomas30@wales.nhs.uk::3f6060c7-7fc4-4b48-a984-b688e9800461" providerId="AD" clId="Web-{46D09BCC-191A-C0A5-1926-FC479D372D07}" dt="2023-08-10T08:14:24.008" v="45" actId="1076"/>
          <ac:spMkLst>
            <pc:docMk/>
            <pc:sldMk cId="981043377" sldId="4250"/>
            <ac:spMk id="41" creationId="{4504E4B4-57E6-7403-AA59-56C3CCA37646}"/>
          </ac:spMkLst>
        </pc:spChg>
        <pc:spChg chg="mod">
          <ac:chgData name="Helen Thomas (HEIW)" userId="S::helen.thomas30@wales.nhs.uk::3f6060c7-7fc4-4b48-a984-b688e9800461" providerId="AD" clId="Web-{46D09BCC-191A-C0A5-1926-FC479D372D07}" dt="2023-08-10T08:14:24.008" v="46" actId="1076"/>
          <ac:spMkLst>
            <pc:docMk/>
            <pc:sldMk cId="981043377" sldId="4250"/>
            <ac:spMk id="42" creationId="{6695F96C-6C79-889C-2126-C8FEC95EDDEB}"/>
          </ac:spMkLst>
        </pc:spChg>
        <pc:spChg chg="mod">
          <ac:chgData name="Helen Thomas (HEIW)" userId="S::helen.thomas30@wales.nhs.uk::3f6060c7-7fc4-4b48-a984-b688e9800461" providerId="AD" clId="Web-{46D09BCC-191A-C0A5-1926-FC479D372D07}" dt="2023-08-10T08:14:24.023" v="47" actId="1076"/>
          <ac:spMkLst>
            <pc:docMk/>
            <pc:sldMk cId="981043377" sldId="4250"/>
            <ac:spMk id="43" creationId="{A4B3A3DE-CDEA-F2D7-065E-95F7E098A456}"/>
          </ac:spMkLst>
        </pc:spChg>
        <pc:picChg chg="del">
          <ac:chgData name="Helen Thomas (HEIW)" userId="S::helen.thomas30@wales.nhs.uk::3f6060c7-7fc4-4b48-a984-b688e9800461" providerId="AD" clId="Web-{46D09BCC-191A-C0A5-1926-FC479D372D07}" dt="2023-08-10T08:13:52.960" v="23"/>
          <ac:picMkLst>
            <pc:docMk/>
            <pc:sldMk cId="981043377" sldId="4250"/>
            <ac:picMk id="37" creationId="{6973523C-FB12-E06F-D41C-4915526598AD}"/>
          </ac:picMkLst>
        </pc:picChg>
        <pc:picChg chg="del">
          <ac:chgData name="Helen Thomas (HEIW)" userId="S::helen.thomas30@wales.nhs.uk::3f6060c7-7fc4-4b48-a984-b688e9800461" providerId="AD" clId="Web-{46D09BCC-191A-C0A5-1926-FC479D372D07}" dt="2023-08-10T08:13:59.413" v="26"/>
          <ac:picMkLst>
            <pc:docMk/>
            <pc:sldMk cId="981043377" sldId="4250"/>
            <ac:picMk id="39" creationId="{0C98A026-CEA2-4F44-3534-87AA0655E0D5}"/>
          </ac:picMkLst>
        </pc:picChg>
      </pc:sldChg>
      <pc:sldChg chg="modSp add">
        <pc:chgData name="Helen Thomas (HEIW)" userId="S::helen.thomas30@wales.nhs.uk::3f6060c7-7fc4-4b48-a984-b688e9800461" providerId="AD" clId="Web-{46D09BCC-191A-C0A5-1926-FC479D372D07}" dt="2023-08-10T08:27:17.220" v="56" actId="20577"/>
        <pc:sldMkLst>
          <pc:docMk/>
          <pc:sldMk cId="1642543813" sldId="4253"/>
        </pc:sldMkLst>
        <pc:spChg chg="mod">
          <ac:chgData name="Helen Thomas (HEIW)" userId="S::helen.thomas30@wales.nhs.uk::3f6060c7-7fc4-4b48-a984-b688e9800461" providerId="AD" clId="Web-{46D09BCC-191A-C0A5-1926-FC479D372D07}" dt="2023-08-10T08:27:17.220" v="56" actId="20577"/>
          <ac:spMkLst>
            <pc:docMk/>
            <pc:sldMk cId="1642543813" sldId="4253"/>
            <ac:spMk id="7" creationId="{8C3ED505-8FE8-4CD8-9DC3-596E6B2EFB63}"/>
          </ac:spMkLst>
        </pc:spChg>
      </pc:sldChg>
      <pc:sldChg chg="addSp delSp modSp add replId">
        <pc:chgData name="Helen Thomas (HEIW)" userId="S::helen.thomas30@wales.nhs.uk::3f6060c7-7fc4-4b48-a984-b688e9800461" providerId="AD" clId="Web-{46D09BCC-191A-C0A5-1926-FC479D372D07}" dt="2023-08-10T09:18:15.429" v="166" actId="20577"/>
        <pc:sldMkLst>
          <pc:docMk/>
          <pc:sldMk cId="1196114826" sldId="4254"/>
        </pc:sldMkLst>
        <pc:spChg chg="del mod">
          <ac:chgData name="Helen Thomas (HEIW)" userId="S::helen.thomas30@wales.nhs.uk::3f6060c7-7fc4-4b48-a984-b688e9800461" providerId="AD" clId="Web-{46D09BCC-191A-C0A5-1926-FC479D372D07}" dt="2023-08-10T09:17:28.537" v="144"/>
          <ac:spMkLst>
            <pc:docMk/>
            <pc:sldMk cId="1196114826" sldId="4254"/>
            <ac:spMk id="4" creationId="{E46CBF90-285A-0657-4237-93AD0DA078F9}"/>
          </ac:spMkLst>
        </pc:spChg>
        <pc:spChg chg="del mod">
          <ac:chgData name="Helen Thomas (HEIW)" userId="S::helen.thomas30@wales.nhs.uk::3f6060c7-7fc4-4b48-a984-b688e9800461" providerId="AD" clId="Web-{46D09BCC-191A-C0A5-1926-FC479D372D07}" dt="2023-08-10T09:17:28.771" v="146"/>
          <ac:spMkLst>
            <pc:docMk/>
            <pc:sldMk cId="1196114826" sldId="4254"/>
            <ac:spMk id="6" creationId="{9B4BD907-731B-AE69-4B25-32678258705F}"/>
          </ac:spMkLst>
        </pc:spChg>
        <pc:spChg chg="del">
          <ac:chgData name="Helen Thomas (HEIW)" userId="S::helen.thomas30@wales.nhs.uk::3f6060c7-7fc4-4b48-a984-b688e9800461" providerId="AD" clId="Web-{46D09BCC-191A-C0A5-1926-FC479D372D07}" dt="2023-08-10T09:17:28.803" v="147"/>
          <ac:spMkLst>
            <pc:docMk/>
            <pc:sldMk cId="1196114826" sldId="4254"/>
            <ac:spMk id="7" creationId="{8F0EF4FB-F3D8-800A-E02B-C6B6243364F2}"/>
          </ac:spMkLst>
        </pc:spChg>
        <pc:spChg chg="del">
          <ac:chgData name="Helen Thomas (HEIW)" userId="S::helen.thomas30@wales.nhs.uk::3f6060c7-7fc4-4b48-a984-b688e9800461" providerId="AD" clId="Web-{46D09BCC-191A-C0A5-1926-FC479D372D07}" dt="2023-08-10T09:17:28.849" v="148"/>
          <ac:spMkLst>
            <pc:docMk/>
            <pc:sldMk cId="1196114826" sldId="4254"/>
            <ac:spMk id="8" creationId="{D241729A-7A12-7C23-53E4-2F777DB8FA78}"/>
          </ac:spMkLst>
        </pc:spChg>
        <pc:spChg chg="del">
          <ac:chgData name="Helen Thomas (HEIW)" userId="S::helen.thomas30@wales.nhs.uk::3f6060c7-7fc4-4b48-a984-b688e9800461" providerId="AD" clId="Web-{46D09BCC-191A-C0A5-1926-FC479D372D07}" dt="2023-08-10T09:17:28.881" v="149"/>
          <ac:spMkLst>
            <pc:docMk/>
            <pc:sldMk cId="1196114826" sldId="4254"/>
            <ac:spMk id="9" creationId="{9AF829D4-B114-E84D-2666-E4C695B74A7D}"/>
          </ac:spMkLst>
        </pc:spChg>
        <pc:spChg chg="add">
          <ac:chgData name="Helen Thomas (HEIW)" userId="S::helen.thomas30@wales.nhs.uk::3f6060c7-7fc4-4b48-a984-b688e9800461" providerId="AD" clId="Web-{46D09BCC-191A-C0A5-1926-FC479D372D07}" dt="2023-08-10T09:18:10.023" v="159"/>
          <ac:spMkLst>
            <pc:docMk/>
            <pc:sldMk cId="1196114826" sldId="4254"/>
            <ac:spMk id="10" creationId="{D3782D57-E641-0666-6B8C-9C704C819DB5}"/>
          </ac:spMkLst>
        </pc:spChg>
        <pc:spChg chg="mod">
          <ac:chgData name="Helen Thomas (HEIW)" userId="S::helen.thomas30@wales.nhs.uk::3f6060c7-7fc4-4b48-a984-b688e9800461" providerId="AD" clId="Web-{46D09BCC-191A-C0A5-1926-FC479D372D07}" dt="2023-08-10T09:17:28.459" v="142" actId="20577"/>
          <ac:spMkLst>
            <pc:docMk/>
            <pc:sldMk cId="1196114826" sldId="4254"/>
            <ac:spMk id="11" creationId="{5C77EFB6-8085-0AF1-5BC0-5D2F0640CCC3}"/>
          </ac:spMkLst>
        </pc:spChg>
        <pc:spChg chg="add">
          <ac:chgData name="Helen Thomas (HEIW)" userId="S::helen.thomas30@wales.nhs.uk::3f6060c7-7fc4-4b48-a984-b688e9800461" providerId="AD" clId="Web-{46D09BCC-191A-C0A5-1926-FC479D372D07}" dt="2023-08-10T09:18:10.023" v="160"/>
          <ac:spMkLst>
            <pc:docMk/>
            <pc:sldMk cId="1196114826" sldId="4254"/>
            <ac:spMk id="14" creationId="{721CCDF1-17C3-5B22-D6DE-26DB1F832524}"/>
          </ac:spMkLst>
        </pc:spChg>
        <pc:spChg chg="del">
          <ac:chgData name="Helen Thomas (HEIW)" userId="S::helen.thomas30@wales.nhs.uk::3f6060c7-7fc4-4b48-a984-b688e9800461" providerId="AD" clId="Web-{46D09BCC-191A-C0A5-1926-FC479D372D07}" dt="2023-08-10T09:17:28.896" v="150"/>
          <ac:spMkLst>
            <pc:docMk/>
            <pc:sldMk cId="1196114826" sldId="4254"/>
            <ac:spMk id="15" creationId="{F0870C6A-F96A-4AD1-F98B-2FDB53F0EBC2}"/>
          </ac:spMkLst>
        </pc:spChg>
        <pc:spChg chg="del">
          <ac:chgData name="Helen Thomas (HEIW)" userId="S::helen.thomas30@wales.nhs.uk::3f6060c7-7fc4-4b48-a984-b688e9800461" providerId="AD" clId="Web-{46D09BCC-191A-C0A5-1926-FC479D372D07}" dt="2023-08-10T09:17:36.240" v="151"/>
          <ac:spMkLst>
            <pc:docMk/>
            <pc:sldMk cId="1196114826" sldId="4254"/>
            <ac:spMk id="16" creationId="{28A1174E-EF93-E885-3096-0449A9A48239}"/>
          </ac:spMkLst>
        </pc:spChg>
        <pc:spChg chg="del">
          <ac:chgData name="Helen Thomas (HEIW)" userId="S::helen.thomas30@wales.nhs.uk::3f6060c7-7fc4-4b48-a984-b688e9800461" providerId="AD" clId="Web-{46D09BCC-191A-C0A5-1926-FC479D372D07}" dt="2023-08-10T09:17:38.115" v="152"/>
          <ac:spMkLst>
            <pc:docMk/>
            <pc:sldMk cId="1196114826" sldId="4254"/>
            <ac:spMk id="17" creationId="{8E1A5E34-5752-3FC9-A922-B50934B01AF7}"/>
          </ac:spMkLst>
        </pc:spChg>
        <pc:spChg chg="del">
          <ac:chgData name="Helen Thomas (HEIW)" userId="S::helen.thomas30@wales.nhs.uk::3f6060c7-7fc4-4b48-a984-b688e9800461" providerId="AD" clId="Web-{46D09BCC-191A-C0A5-1926-FC479D372D07}" dt="2023-08-10T09:17:38.897" v="153"/>
          <ac:spMkLst>
            <pc:docMk/>
            <pc:sldMk cId="1196114826" sldId="4254"/>
            <ac:spMk id="18" creationId="{9E0083E4-CE62-4733-DC32-A420A1A1C464}"/>
          </ac:spMkLst>
        </pc:spChg>
        <pc:spChg chg="del">
          <ac:chgData name="Helen Thomas (HEIW)" userId="S::helen.thomas30@wales.nhs.uk::3f6060c7-7fc4-4b48-a984-b688e9800461" providerId="AD" clId="Web-{46D09BCC-191A-C0A5-1926-FC479D372D07}" dt="2023-08-10T09:17:41.428" v="154"/>
          <ac:spMkLst>
            <pc:docMk/>
            <pc:sldMk cId="1196114826" sldId="4254"/>
            <ac:spMk id="19" creationId="{558340B8-F4DE-C7E7-1C2C-D589759D0B8A}"/>
          </ac:spMkLst>
        </pc:spChg>
        <pc:spChg chg="add">
          <ac:chgData name="Helen Thomas (HEIW)" userId="S::helen.thomas30@wales.nhs.uk::3f6060c7-7fc4-4b48-a984-b688e9800461" providerId="AD" clId="Web-{46D09BCC-191A-C0A5-1926-FC479D372D07}" dt="2023-08-10T09:18:10.038" v="161"/>
          <ac:spMkLst>
            <pc:docMk/>
            <pc:sldMk cId="1196114826" sldId="4254"/>
            <ac:spMk id="22" creationId="{C52BC7B6-0B79-CCEF-F650-D1E27839D847}"/>
          </ac:spMkLst>
        </pc:spChg>
        <pc:spChg chg="add">
          <ac:chgData name="Helen Thomas (HEIW)" userId="S::helen.thomas30@wales.nhs.uk::3f6060c7-7fc4-4b48-a984-b688e9800461" providerId="AD" clId="Web-{46D09BCC-191A-C0A5-1926-FC479D372D07}" dt="2023-08-10T09:18:10.054" v="163"/>
          <ac:spMkLst>
            <pc:docMk/>
            <pc:sldMk cId="1196114826" sldId="4254"/>
            <ac:spMk id="26" creationId="{4EC90D56-FA6D-098B-C83C-A1CAE44132C7}"/>
          </ac:spMkLst>
        </pc:spChg>
        <pc:spChg chg="add">
          <ac:chgData name="Helen Thomas (HEIW)" userId="S::helen.thomas30@wales.nhs.uk::3f6060c7-7fc4-4b48-a984-b688e9800461" providerId="AD" clId="Web-{46D09BCC-191A-C0A5-1926-FC479D372D07}" dt="2023-08-10T09:18:10.054" v="164"/>
          <ac:spMkLst>
            <pc:docMk/>
            <pc:sldMk cId="1196114826" sldId="4254"/>
            <ac:spMk id="28" creationId="{3FC1BC30-D432-904D-A642-08B849B9F795}"/>
          </ac:spMkLst>
        </pc:spChg>
        <pc:spChg chg="add mod">
          <ac:chgData name="Helen Thomas (HEIW)" userId="S::helen.thomas30@wales.nhs.uk::3f6060c7-7fc4-4b48-a984-b688e9800461" providerId="AD" clId="Web-{46D09BCC-191A-C0A5-1926-FC479D372D07}" dt="2023-08-10T09:18:15.429" v="166" actId="20577"/>
          <ac:spMkLst>
            <pc:docMk/>
            <pc:sldMk cId="1196114826" sldId="4254"/>
            <ac:spMk id="30" creationId="{2A7F222B-01C6-D749-D13A-F27E1CCEC349}"/>
          </ac:spMkLst>
        </pc:spChg>
        <pc:picChg chg="add">
          <ac:chgData name="Helen Thomas (HEIW)" userId="S::helen.thomas30@wales.nhs.uk::3f6060c7-7fc4-4b48-a984-b688e9800461" providerId="AD" clId="Web-{46D09BCC-191A-C0A5-1926-FC479D372D07}" dt="2023-08-10T09:18:10.023" v="158"/>
          <ac:picMkLst>
            <pc:docMk/>
            <pc:sldMk cId="1196114826" sldId="4254"/>
            <ac:picMk id="3" creationId="{2405AA0B-8D2C-0006-76B3-973402D04DE8}"/>
          </ac:picMkLst>
        </pc:picChg>
        <pc:picChg chg="del">
          <ac:chgData name="Helen Thomas (HEIW)" userId="S::helen.thomas30@wales.nhs.uk::3f6060c7-7fc4-4b48-a984-b688e9800461" providerId="AD" clId="Web-{46D09BCC-191A-C0A5-1926-FC479D372D07}" dt="2023-08-10T09:17:47.163" v="155"/>
          <ac:picMkLst>
            <pc:docMk/>
            <pc:sldMk cId="1196114826" sldId="4254"/>
            <ac:picMk id="20" creationId="{B819CC3F-604C-CA48-737E-B217DCFC2BB0}"/>
          </ac:picMkLst>
        </pc:picChg>
        <pc:picChg chg="add">
          <ac:chgData name="Helen Thomas (HEIW)" userId="S::helen.thomas30@wales.nhs.uk::3f6060c7-7fc4-4b48-a984-b688e9800461" providerId="AD" clId="Web-{46D09BCC-191A-C0A5-1926-FC479D372D07}" dt="2023-08-10T09:18:10.038" v="162"/>
          <ac:picMkLst>
            <pc:docMk/>
            <pc:sldMk cId="1196114826" sldId="4254"/>
            <ac:picMk id="24" creationId="{4AB2DFAB-1857-973D-1931-B1215384304C}"/>
          </ac:picMkLst>
        </pc:picChg>
      </pc:sldChg>
      <pc:sldChg chg="addSp delSp modSp add replId">
        <pc:chgData name="Helen Thomas (HEIW)" userId="S::helen.thomas30@wales.nhs.uk::3f6060c7-7fc4-4b48-a984-b688e9800461" providerId="AD" clId="Web-{46D09BCC-191A-C0A5-1926-FC479D372D07}" dt="2023-08-10T10:00:00.788" v="294" actId="20577"/>
        <pc:sldMkLst>
          <pc:docMk/>
          <pc:sldMk cId="2962988494" sldId="4255"/>
        </pc:sldMkLst>
        <pc:spChg chg="add mod">
          <ac:chgData name="Helen Thomas (HEIW)" userId="S::helen.thomas30@wales.nhs.uk::3f6060c7-7fc4-4b48-a984-b688e9800461" providerId="AD" clId="Web-{46D09BCC-191A-C0A5-1926-FC479D372D07}" dt="2023-08-10T10:00:00.788" v="294" actId="20577"/>
          <ac:spMkLst>
            <pc:docMk/>
            <pc:sldMk cId="2962988494" sldId="4255"/>
            <ac:spMk id="2" creationId="{BB47602B-8BEA-9E87-930E-2ED3F625B8A1}"/>
          </ac:spMkLst>
        </pc:spChg>
        <pc:spChg chg="mod">
          <ac:chgData name="Helen Thomas (HEIW)" userId="S::helen.thomas30@wales.nhs.uk::3f6060c7-7fc4-4b48-a984-b688e9800461" providerId="AD" clId="Web-{46D09BCC-191A-C0A5-1926-FC479D372D07}" dt="2023-08-10T09:58:31.942" v="201" actId="20577"/>
          <ac:spMkLst>
            <pc:docMk/>
            <pc:sldMk cId="2962988494" sldId="4255"/>
            <ac:spMk id="5" creationId="{2693CAFA-D1F6-99CD-4BCA-BB0F1F385157}"/>
          </ac:spMkLst>
        </pc:spChg>
        <pc:picChg chg="del">
          <ac:chgData name="Helen Thomas (HEIW)" userId="S::helen.thomas30@wales.nhs.uk::3f6060c7-7fc4-4b48-a984-b688e9800461" providerId="AD" clId="Web-{46D09BCC-191A-C0A5-1926-FC479D372D07}" dt="2023-08-10T09:58:34.082" v="202"/>
          <ac:picMkLst>
            <pc:docMk/>
            <pc:sldMk cId="2962988494" sldId="4255"/>
            <ac:picMk id="3" creationId="{3D862713-9A2F-1856-0069-5A0D2B98FFAB}"/>
          </ac:picMkLst>
        </pc:picChg>
        <pc:picChg chg="del">
          <ac:chgData name="Helen Thomas (HEIW)" userId="S::helen.thomas30@wales.nhs.uk::3f6060c7-7fc4-4b48-a984-b688e9800461" providerId="AD" clId="Web-{46D09BCC-191A-C0A5-1926-FC479D372D07}" dt="2023-08-10T09:58:36.176" v="203"/>
          <ac:picMkLst>
            <pc:docMk/>
            <pc:sldMk cId="2962988494" sldId="4255"/>
            <ac:picMk id="7" creationId="{AED48D82-A35D-3DB5-5B9D-6AFF25DEEB61}"/>
          </ac:picMkLst>
        </pc:picChg>
      </pc:sldChg>
      <pc:sldMasterChg chg="add addSldLayout">
        <pc:chgData name="Helen Thomas (HEIW)" userId="S::helen.thomas30@wales.nhs.uk::3f6060c7-7fc4-4b48-a984-b688e9800461" providerId="AD" clId="Web-{46D09BCC-191A-C0A5-1926-FC479D372D07}" dt="2023-08-10T08:16:38.981" v="51"/>
        <pc:sldMasterMkLst>
          <pc:docMk/>
          <pc:sldMasterMk cId="2893436655" sldId="2147483684"/>
        </pc:sldMasterMkLst>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431433812" sldId="2147483685"/>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3031191910" sldId="2147483686"/>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2256627536" sldId="2147483687"/>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3321092544" sldId="2147483688"/>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1945653936" sldId="2147483689"/>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2386004226" sldId="2147483690"/>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1396463292" sldId="2147483691"/>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840613028" sldId="2147483692"/>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744534585" sldId="2147483693"/>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2342044512" sldId="2147483694"/>
          </pc:sldLayoutMkLst>
        </pc:sldLayoutChg>
        <pc:sldLayoutChg chg="add">
          <pc:chgData name="Helen Thomas (HEIW)" userId="S::helen.thomas30@wales.nhs.uk::3f6060c7-7fc4-4b48-a984-b688e9800461" providerId="AD" clId="Web-{46D09BCC-191A-C0A5-1926-FC479D372D07}" dt="2023-08-10T08:16:38.981" v="51"/>
          <pc:sldLayoutMkLst>
            <pc:docMk/>
            <pc:sldMasterMk cId="2893436655" sldId="2147483684"/>
            <pc:sldLayoutMk cId="2244304480" sldId="2147483695"/>
          </pc:sldLayoutMkLst>
        </pc:sldLayoutChg>
      </pc:sldMasterChg>
    </pc:docChg>
  </pc:docChgLst>
  <pc:docChgLst>
    <pc:chgData name="Afonso Palma (HEIW)" userId="f15d7636-59f6-4a93-9f89-5e1d764812a8" providerId="ADAL" clId="{126D39FF-707C-4730-854C-C8C2959345F2}"/>
    <pc:docChg chg="undo custSel modSld">
      <pc:chgData name="Afonso Palma (HEIW)" userId="f15d7636-59f6-4a93-9f89-5e1d764812a8" providerId="ADAL" clId="{126D39FF-707C-4730-854C-C8C2959345F2}" dt="2023-08-25T12:22:14.926" v="108" actId="478"/>
      <pc:docMkLst>
        <pc:docMk/>
      </pc:docMkLst>
      <pc:sldChg chg="addSp delSp modSp mod modNotesTx">
        <pc:chgData name="Afonso Palma (HEIW)" userId="f15d7636-59f6-4a93-9f89-5e1d764812a8" providerId="ADAL" clId="{126D39FF-707C-4730-854C-C8C2959345F2}" dt="2023-08-16T10:41:22.323" v="95"/>
        <pc:sldMkLst>
          <pc:docMk/>
          <pc:sldMk cId="3167441110" sldId="257"/>
        </pc:sldMkLst>
        <pc:spChg chg="add mod">
          <ac:chgData name="Afonso Palma (HEIW)" userId="f15d7636-59f6-4a93-9f89-5e1d764812a8" providerId="ADAL" clId="{126D39FF-707C-4730-854C-C8C2959345F2}" dt="2023-08-16T10:41:22.323" v="95"/>
          <ac:spMkLst>
            <pc:docMk/>
            <pc:sldMk cId="3167441110" sldId="257"/>
            <ac:spMk id="2" creationId="{DB7C41A7-5A3B-94F6-FFB8-26547F79889B}"/>
          </ac:spMkLst>
        </pc:spChg>
        <pc:spChg chg="del">
          <ac:chgData name="Afonso Palma (HEIW)" userId="f15d7636-59f6-4a93-9f89-5e1d764812a8" providerId="ADAL" clId="{126D39FF-707C-4730-854C-C8C2959345F2}" dt="2023-08-16T10:41:21.343" v="94" actId="478"/>
          <ac:spMkLst>
            <pc:docMk/>
            <pc:sldMk cId="3167441110" sldId="257"/>
            <ac:spMk id="8" creationId="{F8F73961-30F1-6374-0447-69F6BCB1E4CE}"/>
          </ac:spMkLst>
        </pc:spChg>
      </pc:sldChg>
      <pc:sldChg chg="modNotesTx">
        <pc:chgData name="Afonso Palma (HEIW)" userId="f15d7636-59f6-4a93-9f89-5e1d764812a8" providerId="ADAL" clId="{126D39FF-707C-4730-854C-C8C2959345F2}" dt="2023-08-16T10:31:38.905" v="9" actId="6549"/>
        <pc:sldMkLst>
          <pc:docMk/>
          <pc:sldMk cId="3786492800" sldId="1179"/>
        </pc:sldMkLst>
      </pc:sldChg>
      <pc:sldChg chg="modNotesTx">
        <pc:chgData name="Afonso Palma (HEIW)" userId="f15d7636-59f6-4a93-9f89-5e1d764812a8" providerId="ADAL" clId="{126D39FF-707C-4730-854C-C8C2959345F2}" dt="2023-08-16T10:31:36.964" v="8" actId="6549"/>
        <pc:sldMkLst>
          <pc:docMk/>
          <pc:sldMk cId="473005135" sldId="1184"/>
        </pc:sldMkLst>
      </pc:sldChg>
      <pc:sldChg chg="modNotesTx">
        <pc:chgData name="Afonso Palma (HEIW)" userId="f15d7636-59f6-4a93-9f89-5e1d764812a8" providerId="ADAL" clId="{126D39FF-707C-4730-854C-C8C2959345F2}" dt="2023-08-16T10:31:29.472" v="5" actId="6549"/>
        <pc:sldMkLst>
          <pc:docMk/>
          <pc:sldMk cId="1760121351" sldId="4210"/>
        </pc:sldMkLst>
      </pc:sldChg>
      <pc:sldChg chg="addSp delSp modSp mod">
        <pc:chgData name="Afonso Palma (HEIW)" userId="f15d7636-59f6-4a93-9f89-5e1d764812a8" providerId="ADAL" clId="{126D39FF-707C-4730-854C-C8C2959345F2}" dt="2023-08-16T10:40:03.945" v="74" actId="1076"/>
        <pc:sldMkLst>
          <pc:docMk/>
          <pc:sldMk cId="2410317221" sldId="4213"/>
        </pc:sldMkLst>
        <pc:spChg chg="del">
          <ac:chgData name="Afonso Palma (HEIW)" userId="f15d7636-59f6-4a93-9f89-5e1d764812a8" providerId="ADAL" clId="{126D39FF-707C-4730-854C-C8C2959345F2}" dt="2023-08-16T10:39:53.760" v="40" actId="478"/>
          <ac:spMkLst>
            <pc:docMk/>
            <pc:sldMk cId="2410317221" sldId="4213"/>
            <ac:spMk id="4" creationId="{78752858-DBF4-2582-BF58-ADA4947DAAC2}"/>
          </ac:spMkLst>
        </pc:spChg>
        <pc:spChg chg="add mod">
          <ac:chgData name="Afonso Palma (HEIW)" userId="f15d7636-59f6-4a93-9f89-5e1d764812a8" providerId="ADAL" clId="{126D39FF-707C-4730-854C-C8C2959345F2}" dt="2023-08-16T10:39:59.581" v="72" actId="20577"/>
          <ac:spMkLst>
            <pc:docMk/>
            <pc:sldMk cId="2410317221" sldId="4213"/>
            <ac:spMk id="5" creationId="{C705A273-C6FF-0544-C332-51C3803DF550}"/>
          </ac:spMkLst>
        </pc:spChg>
        <pc:picChg chg="mod">
          <ac:chgData name="Afonso Palma (HEIW)" userId="f15d7636-59f6-4a93-9f89-5e1d764812a8" providerId="ADAL" clId="{126D39FF-707C-4730-854C-C8C2959345F2}" dt="2023-08-16T10:40:03.945" v="74" actId="1076"/>
          <ac:picMkLst>
            <pc:docMk/>
            <pc:sldMk cId="2410317221" sldId="4213"/>
            <ac:picMk id="3" creationId="{D8C62603-01F8-730D-B27D-E738A0CDE3C8}"/>
          </ac:picMkLst>
        </pc:picChg>
      </pc:sldChg>
      <pc:sldChg chg="modNotesTx">
        <pc:chgData name="Afonso Palma (HEIW)" userId="f15d7636-59f6-4a93-9f89-5e1d764812a8" providerId="ADAL" clId="{126D39FF-707C-4730-854C-C8C2959345F2}" dt="2023-08-16T10:32:06.443" v="16" actId="6549"/>
        <pc:sldMkLst>
          <pc:docMk/>
          <pc:sldMk cId="3091857083" sldId="4222"/>
        </pc:sldMkLst>
      </pc:sldChg>
      <pc:sldChg chg="modNotesTx">
        <pc:chgData name="Afonso Palma (HEIW)" userId="f15d7636-59f6-4a93-9f89-5e1d764812a8" providerId="ADAL" clId="{126D39FF-707C-4730-854C-C8C2959345F2}" dt="2023-08-16T10:31:22.689" v="2" actId="6549"/>
        <pc:sldMkLst>
          <pc:docMk/>
          <pc:sldMk cId="3080321655" sldId="4231"/>
        </pc:sldMkLst>
      </pc:sldChg>
      <pc:sldChg chg="addSp delSp modSp mod modNotesTx">
        <pc:chgData name="Afonso Palma (HEIW)" userId="f15d7636-59f6-4a93-9f89-5e1d764812a8" providerId="ADAL" clId="{126D39FF-707C-4730-854C-C8C2959345F2}" dt="2023-08-16T10:38:42.580" v="25" actId="478"/>
        <pc:sldMkLst>
          <pc:docMk/>
          <pc:sldMk cId="4028277365" sldId="4232"/>
        </pc:sldMkLst>
        <pc:picChg chg="add del mod">
          <ac:chgData name="Afonso Palma (HEIW)" userId="f15d7636-59f6-4a93-9f89-5e1d764812a8" providerId="ADAL" clId="{126D39FF-707C-4730-854C-C8C2959345F2}" dt="2023-08-16T10:38:42.580" v="25" actId="478"/>
          <ac:picMkLst>
            <pc:docMk/>
            <pc:sldMk cId="4028277365" sldId="4232"/>
            <ac:picMk id="4" creationId="{BB6798FF-8755-3B2F-D67E-E2D2A534C443}"/>
          </ac:picMkLst>
        </pc:picChg>
      </pc:sldChg>
      <pc:sldChg chg="modNotesTx">
        <pc:chgData name="Afonso Palma (HEIW)" userId="f15d7636-59f6-4a93-9f89-5e1d764812a8" providerId="ADAL" clId="{126D39FF-707C-4730-854C-C8C2959345F2}" dt="2023-08-16T10:32:00.464" v="14" actId="6549"/>
        <pc:sldMkLst>
          <pc:docMk/>
          <pc:sldMk cId="1041238654" sldId="4235"/>
        </pc:sldMkLst>
      </pc:sldChg>
      <pc:sldChg chg="modNotesTx">
        <pc:chgData name="Afonso Palma (HEIW)" userId="f15d7636-59f6-4a93-9f89-5e1d764812a8" providerId="ADAL" clId="{126D39FF-707C-4730-854C-C8C2959345F2}" dt="2023-08-16T10:31:20.571" v="1" actId="6549"/>
        <pc:sldMkLst>
          <pc:docMk/>
          <pc:sldMk cId="2591112537" sldId="4238"/>
        </pc:sldMkLst>
      </pc:sldChg>
      <pc:sldChg chg="modNotesTx">
        <pc:chgData name="Afonso Palma (HEIW)" userId="f15d7636-59f6-4a93-9f89-5e1d764812a8" providerId="ADAL" clId="{126D39FF-707C-4730-854C-C8C2959345F2}" dt="2023-08-16T10:31:33.964" v="7" actId="6549"/>
        <pc:sldMkLst>
          <pc:docMk/>
          <pc:sldMk cId="3259684749" sldId="4241"/>
        </pc:sldMkLst>
      </pc:sldChg>
      <pc:sldChg chg="modNotesTx">
        <pc:chgData name="Afonso Palma (HEIW)" userId="f15d7636-59f6-4a93-9f89-5e1d764812a8" providerId="ADAL" clId="{126D39FF-707C-4730-854C-C8C2959345F2}" dt="2023-08-16T10:32:02.651" v="15" actId="6549"/>
        <pc:sldMkLst>
          <pc:docMk/>
          <pc:sldMk cId="4216293236" sldId="4242"/>
        </pc:sldMkLst>
      </pc:sldChg>
      <pc:sldChg chg="modNotesTx">
        <pc:chgData name="Afonso Palma (HEIW)" userId="f15d7636-59f6-4a93-9f89-5e1d764812a8" providerId="ADAL" clId="{126D39FF-707C-4730-854C-C8C2959345F2}" dt="2023-08-16T10:32:08.489" v="17" actId="6549"/>
        <pc:sldMkLst>
          <pc:docMk/>
          <pc:sldMk cId="2578035744" sldId="4243"/>
        </pc:sldMkLst>
      </pc:sldChg>
      <pc:sldChg chg="modNotesTx">
        <pc:chgData name="Afonso Palma (HEIW)" userId="f15d7636-59f6-4a93-9f89-5e1d764812a8" providerId="ADAL" clId="{126D39FF-707C-4730-854C-C8C2959345F2}" dt="2023-08-16T10:31:24.654" v="3" actId="6549"/>
        <pc:sldMkLst>
          <pc:docMk/>
          <pc:sldMk cId="3848640855" sldId="4246"/>
        </pc:sldMkLst>
      </pc:sldChg>
      <pc:sldChg chg="modNotesTx">
        <pc:chgData name="Afonso Palma (HEIW)" userId="f15d7636-59f6-4a93-9f89-5e1d764812a8" providerId="ADAL" clId="{126D39FF-707C-4730-854C-C8C2959345F2}" dt="2023-08-16T10:31:26.977" v="4" actId="6549"/>
        <pc:sldMkLst>
          <pc:docMk/>
          <pc:sldMk cId="3086659584" sldId="4247"/>
        </pc:sldMkLst>
      </pc:sldChg>
      <pc:sldChg chg="modNotesTx">
        <pc:chgData name="Afonso Palma (HEIW)" userId="f15d7636-59f6-4a93-9f89-5e1d764812a8" providerId="ADAL" clId="{126D39FF-707C-4730-854C-C8C2959345F2}" dt="2023-08-16T10:31:31.904" v="6" actId="6549"/>
        <pc:sldMkLst>
          <pc:docMk/>
          <pc:sldMk cId="2107375788" sldId="4248"/>
        </pc:sldMkLst>
      </pc:sldChg>
      <pc:sldChg chg="addSp delSp modSp mod modNotesTx">
        <pc:chgData name="Afonso Palma (HEIW)" userId="f15d7636-59f6-4a93-9f89-5e1d764812a8" providerId="ADAL" clId="{126D39FF-707C-4730-854C-C8C2959345F2}" dt="2023-08-25T12:22:14.926" v="108" actId="478"/>
        <pc:sldMkLst>
          <pc:docMk/>
          <pc:sldMk cId="1527384881" sldId="4249"/>
        </pc:sldMkLst>
        <pc:spChg chg="add del mod">
          <ac:chgData name="Afonso Palma (HEIW)" userId="f15d7636-59f6-4a93-9f89-5e1d764812a8" providerId="ADAL" clId="{126D39FF-707C-4730-854C-C8C2959345F2}" dt="2023-08-25T12:22:14.926" v="108" actId="478"/>
          <ac:spMkLst>
            <pc:docMk/>
            <pc:sldMk cId="1527384881" sldId="4249"/>
            <ac:spMk id="2" creationId="{949D4EB1-D973-9FF2-C8AE-B3061FED23C6}"/>
          </ac:spMkLst>
        </pc:spChg>
        <pc:spChg chg="mod">
          <ac:chgData name="Afonso Palma (HEIW)" userId="f15d7636-59f6-4a93-9f89-5e1d764812a8" providerId="ADAL" clId="{126D39FF-707C-4730-854C-C8C2959345F2}" dt="2023-08-25T12:19:41.783" v="105" actId="688"/>
          <ac:spMkLst>
            <pc:docMk/>
            <pc:sldMk cId="1527384881" sldId="4249"/>
            <ac:spMk id="4" creationId="{5D68FC70-785A-4A5F-487E-8E217AB8C8C8}"/>
          </ac:spMkLst>
        </pc:spChg>
        <pc:spChg chg="mod">
          <ac:chgData name="Afonso Palma (HEIW)" userId="f15d7636-59f6-4a93-9f89-5e1d764812a8" providerId="ADAL" clId="{126D39FF-707C-4730-854C-C8C2959345F2}" dt="2023-08-25T12:19:39.243" v="103" actId="1076"/>
          <ac:spMkLst>
            <pc:docMk/>
            <pc:sldMk cId="1527384881" sldId="4249"/>
            <ac:spMk id="7" creationId="{3965AED6-5C43-5864-4A25-1D064324FEE1}"/>
          </ac:spMkLst>
        </pc:spChg>
      </pc:sldChg>
      <pc:sldChg chg="modSp mod modNotesTx">
        <pc:chgData name="Afonso Palma (HEIW)" userId="f15d7636-59f6-4a93-9f89-5e1d764812a8" providerId="ADAL" clId="{126D39FF-707C-4730-854C-C8C2959345F2}" dt="2023-08-16T10:40:42.122" v="90" actId="20577"/>
        <pc:sldMkLst>
          <pc:docMk/>
          <pc:sldMk cId="3280256465" sldId="4252"/>
        </pc:sldMkLst>
        <pc:spChg chg="mod">
          <ac:chgData name="Afonso Palma (HEIW)" userId="f15d7636-59f6-4a93-9f89-5e1d764812a8" providerId="ADAL" clId="{126D39FF-707C-4730-854C-C8C2959345F2}" dt="2023-08-16T10:40:41.461" v="89" actId="20577"/>
          <ac:spMkLst>
            <pc:docMk/>
            <pc:sldMk cId="3280256465" sldId="4252"/>
            <ac:spMk id="8" creationId="{D241729A-7A12-7C23-53E4-2F777DB8FA78}"/>
          </ac:spMkLst>
        </pc:spChg>
        <pc:spChg chg="mod">
          <ac:chgData name="Afonso Palma (HEIW)" userId="f15d7636-59f6-4a93-9f89-5e1d764812a8" providerId="ADAL" clId="{126D39FF-707C-4730-854C-C8C2959345F2}" dt="2023-08-16T10:40:42.122" v="90" actId="20577"/>
          <ac:spMkLst>
            <pc:docMk/>
            <pc:sldMk cId="3280256465" sldId="4252"/>
            <ac:spMk id="9" creationId="{9AF829D4-B114-E84D-2666-E4C695B74A7D}"/>
          </ac:spMkLst>
        </pc:spChg>
      </pc:sldChg>
      <pc:sldChg chg="addSp delSp modSp mod">
        <pc:chgData name="Afonso Palma (HEIW)" userId="f15d7636-59f6-4a93-9f89-5e1d764812a8" providerId="ADAL" clId="{126D39FF-707C-4730-854C-C8C2959345F2}" dt="2023-08-16T10:39:24.264" v="39" actId="1076"/>
        <pc:sldMkLst>
          <pc:docMk/>
          <pc:sldMk cId="1642543813" sldId="4253"/>
        </pc:sldMkLst>
        <pc:spChg chg="mod">
          <ac:chgData name="Afonso Palma (HEIW)" userId="f15d7636-59f6-4a93-9f89-5e1d764812a8" providerId="ADAL" clId="{126D39FF-707C-4730-854C-C8C2959345F2}" dt="2023-08-16T10:39:24.264" v="39" actId="1076"/>
          <ac:spMkLst>
            <pc:docMk/>
            <pc:sldMk cId="1642543813" sldId="4253"/>
            <ac:spMk id="7" creationId="{8C3ED505-8FE8-4CD8-9DC3-596E6B2EFB63}"/>
          </ac:spMkLst>
        </pc:spChg>
        <pc:spChg chg="add del">
          <ac:chgData name="Afonso Palma (HEIW)" userId="f15d7636-59f6-4a93-9f89-5e1d764812a8" providerId="ADAL" clId="{126D39FF-707C-4730-854C-C8C2959345F2}" dt="2023-08-16T10:38:46.691" v="28" actId="26606"/>
          <ac:spMkLst>
            <pc:docMk/>
            <pc:sldMk cId="1642543813" sldId="4253"/>
            <ac:spMk id="22" creationId="{21AC6A30-4F22-4C0F-B278-19C5B8A80C55}"/>
          </ac:spMkLst>
        </pc:spChg>
        <pc:spChg chg="add del">
          <ac:chgData name="Afonso Palma (HEIW)" userId="f15d7636-59f6-4a93-9f89-5e1d764812a8" providerId="ADAL" clId="{126D39FF-707C-4730-854C-C8C2959345F2}" dt="2023-08-16T10:38:46.691" v="28" actId="26606"/>
          <ac:spMkLst>
            <pc:docMk/>
            <pc:sldMk cId="1642543813" sldId="4253"/>
            <ac:spMk id="24" creationId="{BB4335AD-65B1-44E4-90AF-264024FE4BD2}"/>
          </ac:spMkLst>
        </pc:spChg>
        <pc:spChg chg="add del">
          <ac:chgData name="Afonso Palma (HEIW)" userId="f15d7636-59f6-4a93-9f89-5e1d764812a8" providerId="ADAL" clId="{126D39FF-707C-4730-854C-C8C2959345F2}" dt="2023-08-16T10:38:46.691" v="28" actId="26606"/>
          <ac:spMkLst>
            <pc:docMk/>
            <pc:sldMk cId="1642543813" sldId="4253"/>
            <ac:spMk id="29" creationId="{71A784BF-09DB-448D-99FC-B49DFC6605D5}"/>
          </ac:spMkLst>
        </pc:spChg>
        <pc:spChg chg="add del">
          <ac:chgData name="Afonso Palma (HEIW)" userId="f15d7636-59f6-4a93-9f89-5e1d764812a8" providerId="ADAL" clId="{126D39FF-707C-4730-854C-C8C2959345F2}" dt="2023-08-16T10:38:46.691" v="28" actId="26606"/>
          <ac:spMkLst>
            <pc:docMk/>
            <pc:sldMk cId="1642543813" sldId="4253"/>
            <ac:spMk id="31" creationId="{917859B3-4C91-478D-929D-BB6433F90849}"/>
          </ac:spMkLst>
        </pc:spChg>
        <pc:spChg chg="add del">
          <ac:chgData name="Afonso Palma (HEIW)" userId="f15d7636-59f6-4a93-9f89-5e1d764812a8" providerId="ADAL" clId="{126D39FF-707C-4730-854C-C8C2959345F2}" dt="2023-08-16T10:38:46.691" v="28" actId="26606"/>
          <ac:spMkLst>
            <pc:docMk/>
            <pc:sldMk cId="1642543813" sldId="4253"/>
            <ac:spMk id="33" creationId="{6283FBD2-A663-469F-855C-06D86E3C1161}"/>
          </ac:spMkLst>
        </pc:spChg>
        <pc:spChg chg="add del">
          <ac:chgData name="Afonso Palma (HEIW)" userId="f15d7636-59f6-4a93-9f89-5e1d764812a8" providerId="ADAL" clId="{126D39FF-707C-4730-854C-C8C2959345F2}" dt="2023-08-16T10:38:46.691" v="28" actId="26606"/>
          <ac:spMkLst>
            <pc:docMk/>
            <pc:sldMk cId="1642543813" sldId="4253"/>
            <ac:spMk id="35" creationId="{8A1279FC-7441-4E55-B082-2774E6316482}"/>
          </ac:spMkLst>
        </pc:spChg>
        <pc:picChg chg="mod ord">
          <ac:chgData name="Afonso Palma (HEIW)" userId="f15d7636-59f6-4a93-9f89-5e1d764812a8" providerId="ADAL" clId="{126D39FF-707C-4730-854C-C8C2959345F2}" dt="2023-08-16T10:38:58.082" v="31" actId="14100"/>
          <ac:picMkLst>
            <pc:docMk/>
            <pc:sldMk cId="1642543813" sldId="4253"/>
            <ac:picMk id="2" creationId="{C78407D4-CD63-45DE-84EB-7A6D3E87A06A}"/>
          </ac:picMkLst>
        </pc:picChg>
        <pc:picChg chg="mod">
          <ac:chgData name="Afonso Palma (HEIW)" userId="f15d7636-59f6-4a93-9f89-5e1d764812a8" providerId="ADAL" clId="{126D39FF-707C-4730-854C-C8C2959345F2}" dt="2023-08-16T10:38:55.360" v="30" actId="14100"/>
          <ac:picMkLst>
            <pc:docMk/>
            <pc:sldMk cId="1642543813" sldId="4253"/>
            <ac:picMk id="3" creationId="{56A60DDD-A7E4-4037-835F-D23BC1F32C85}"/>
          </ac:picMkLst>
        </pc:picChg>
        <pc:picChg chg="add del mod">
          <ac:chgData name="Afonso Palma (HEIW)" userId="f15d7636-59f6-4a93-9f89-5e1d764812a8" providerId="ADAL" clId="{126D39FF-707C-4730-854C-C8C2959345F2}" dt="2023-08-16T10:38:10.401" v="19" actId="478"/>
          <ac:picMkLst>
            <pc:docMk/>
            <pc:sldMk cId="1642543813" sldId="4253"/>
            <ac:picMk id="4" creationId="{634F5F9A-B8D8-E468-2B9B-6B441867829E}"/>
          </ac:picMkLst>
        </pc:picChg>
        <pc:picChg chg="add mod ord">
          <ac:chgData name="Afonso Palma (HEIW)" userId="f15d7636-59f6-4a93-9f89-5e1d764812a8" providerId="ADAL" clId="{126D39FF-707C-4730-854C-C8C2959345F2}" dt="2023-08-16T10:38:50.442" v="29" actId="1076"/>
          <ac:picMkLst>
            <pc:docMk/>
            <pc:sldMk cId="1642543813" sldId="4253"/>
            <ac:picMk id="5" creationId="{7F562A6B-1F70-DC85-BE66-5EF1D60AB521}"/>
          </ac:picMkLst>
        </pc:picChg>
      </pc:sldChg>
      <pc:sldChg chg="modSp mod modNotesTx">
        <pc:chgData name="Afonso Palma (HEIW)" userId="f15d7636-59f6-4a93-9f89-5e1d764812a8" providerId="ADAL" clId="{126D39FF-707C-4730-854C-C8C2959345F2}" dt="2023-08-16T10:41:03.642" v="93" actId="1076"/>
        <pc:sldMkLst>
          <pc:docMk/>
          <pc:sldMk cId="1196114826" sldId="4254"/>
        </pc:sldMkLst>
        <pc:spChg chg="mod">
          <ac:chgData name="Afonso Palma (HEIW)" userId="f15d7636-59f6-4a93-9f89-5e1d764812a8" providerId="ADAL" clId="{126D39FF-707C-4730-854C-C8C2959345F2}" dt="2023-08-16T10:41:03.642" v="93" actId="1076"/>
          <ac:spMkLst>
            <pc:docMk/>
            <pc:sldMk cId="1196114826" sldId="4254"/>
            <ac:spMk id="11" creationId="{5C77EFB6-8085-0AF1-5BC0-5D2F0640CCC3}"/>
          </ac:spMkLst>
        </pc:spChg>
      </pc:sldChg>
      <pc:sldChg chg="addSp delSp modSp mod">
        <pc:chgData name="Afonso Palma (HEIW)" userId="f15d7636-59f6-4a93-9f89-5e1d764812a8" providerId="ADAL" clId="{126D39FF-707C-4730-854C-C8C2959345F2}" dt="2023-08-16T10:41:54.745" v="99" actId="1076"/>
        <pc:sldMkLst>
          <pc:docMk/>
          <pc:sldMk cId="2962988494" sldId="4255"/>
        </pc:sldMkLst>
        <pc:spChg chg="mod">
          <ac:chgData name="Afonso Palma (HEIW)" userId="f15d7636-59f6-4a93-9f89-5e1d764812a8" providerId="ADAL" clId="{126D39FF-707C-4730-854C-C8C2959345F2}" dt="2023-08-16T10:41:54.745" v="99" actId="1076"/>
          <ac:spMkLst>
            <pc:docMk/>
            <pc:sldMk cId="2962988494" sldId="4255"/>
            <ac:spMk id="2" creationId="{BB47602B-8BEA-9E87-930E-2ED3F625B8A1}"/>
          </ac:spMkLst>
        </pc:spChg>
        <pc:spChg chg="add mod">
          <ac:chgData name="Afonso Palma (HEIW)" userId="f15d7636-59f6-4a93-9f89-5e1d764812a8" providerId="ADAL" clId="{126D39FF-707C-4730-854C-C8C2959345F2}" dt="2023-08-16T10:41:51.493" v="98"/>
          <ac:spMkLst>
            <pc:docMk/>
            <pc:sldMk cId="2962988494" sldId="4255"/>
            <ac:spMk id="3" creationId="{CD1F6497-A6FE-0811-E33F-334258715602}"/>
          </ac:spMkLst>
        </pc:spChg>
        <pc:spChg chg="del">
          <ac:chgData name="Afonso Palma (HEIW)" userId="f15d7636-59f6-4a93-9f89-5e1d764812a8" providerId="ADAL" clId="{126D39FF-707C-4730-854C-C8C2959345F2}" dt="2023-08-16T10:41:50.400" v="97" actId="478"/>
          <ac:spMkLst>
            <pc:docMk/>
            <pc:sldMk cId="2962988494" sldId="4255"/>
            <ac:spMk id="5" creationId="{2693CAFA-D1F6-99CD-4BCA-BB0F1F385157}"/>
          </ac:spMkLst>
        </pc:spChg>
      </pc:sldChg>
    </pc:docChg>
  </pc:docChgLst>
  <pc:docChgLst>
    <pc:chgData name="Chloe Thompson (HEIW)" userId="S::chloe.louisethompson@wales.nhs.uk::eef4c7bb-3e91-4f58-af32-8a9c6ce19c08" providerId="AD" clId="Web-{E2FC875E-962F-0F17-391C-05941BD30BCC}"/>
    <pc:docChg chg="modSld">
      <pc:chgData name="Chloe Thompson (HEIW)" userId="S::chloe.louisethompson@wales.nhs.uk::eef4c7bb-3e91-4f58-af32-8a9c6ce19c08" providerId="AD" clId="Web-{E2FC875E-962F-0F17-391C-05941BD30BCC}" dt="2023-08-24T09:38:05.714" v="0" actId="20577"/>
      <pc:docMkLst>
        <pc:docMk/>
      </pc:docMkLst>
      <pc:sldChg chg="modSp">
        <pc:chgData name="Chloe Thompson (HEIW)" userId="S::chloe.louisethompson@wales.nhs.uk::eef4c7bb-3e91-4f58-af32-8a9c6ce19c08" providerId="AD" clId="Web-{E2FC875E-962F-0F17-391C-05941BD30BCC}" dt="2023-08-24T09:38:05.714" v="0" actId="20577"/>
        <pc:sldMkLst>
          <pc:docMk/>
          <pc:sldMk cId="2962988494" sldId="4255"/>
        </pc:sldMkLst>
        <pc:spChg chg="mod">
          <ac:chgData name="Chloe Thompson (HEIW)" userId="S::chloe.louisethompson@wales.nhs.uk::eef4c7bb-3e91-4f58-af32-8a9c6ce19c08" providerId="AD" clId="Web-{E2FC875E-962F-0F17-391C-05941BD30BCC}" dt="2023-08-24T09:38:05.714" v="0" actId="20577"/>
          <ac:spMkLst>
            <pc:docMk/>
            <pc:sldMk cId="2962988494" sldId="4255"/>
            <ac:spMk id="2" creationId="{BB47602B-8BEA-9E87-930E-2ED3F625B8A1}"/>
          </ac:spMkLst>
        </pc:spChg>
      </pc:sldChg>
    </pc:docChg>
  </pc:docChgLst>
  <pc:docChgLst>
    <pc:chgData name="Helen Thomas (HEIW)" userId="S::helen.thomas30@wales.nhs.uk::3f6060c7-7fc4-4b48-a984-b688e9800461" providerId="AD" clId="Web-{1FF5EBB9-7131-1EBC-93D8-EACA392927B7}"/>
    <pc:docChg chg="sldOrd">
      <pc:chgData name="Helen Thomas (HEIW)" userId="S::helen.thomas30@wales.nhs.uk::3f6060c7-7fc4-4b48-a984-b688e9800461" providerId="AD" clId="Web-{1FF5EBB9-7131-1EBC-93D8-EACA392927B7}" dt="2023-08-09T13:40:22.200" v="0"/>
      <pc:docMkLst>
        <pc:docMk/>
      </pc:docMkLst>
      <pc:sldChg chg="ord">
        <pc:chgData name="Helen Thomas (HEIW)" userId="S::helen.thomas30@wales.nhs.uk::3f6060c7-7fc4-4b48-a984-b688e9800461" providerId="AD" clId="Web-{1FF5EBB9-7131-1EBC-93D8-EACA392927B7}" dt="2023-08-09T13:40:22.200" v="0"/>
        <pc:sldMkLst>
          <pc:docMk/>
          <pc:sldMk cId="1760121351" sldId="4210"/>
        </pc:sldMkLst>
      </pc:sldChg>
    </pc:docChg>
  </pc:docChgLst>
  <pc:docChgLst>
    <pc:chgData name="Helen Thomas (HEIW)" userId="S::helen.thomas30@wales.nhs.uk::3f6060c7-7fc4-4b48-a984-b688e9800461" providerId="AD" clId="Web-{B53DAB3A-5E57-BE85-722A-A85E5AF1D0BD}"/>
    <pc:docChg chg="modSld">
      <pc:chgData name="Helen Thomas (HEIW)" userId="S::helen.thomas30@wales.nhs.uk::3f6060c7-7fc4-4b48-a984-b688e9800461" providerId="AD" clId="Web-{B53DAB3A-5E57-BE85-722A-A85E5AF1D0BD}" dt="2023-08-09T13:36:00.910" v="9" actId="1076"/>
      <pc:docMkLst>
        <pc:docMk/>
      </pc:docMkLst>
      <pc:sldChg chg="modSp">
        <pc:chgData name="Helen Thomas (HEIW)" userId="S::helen.thomas30@wales.nhs.uk::3f6060c7-7fc4-4b48-a984-b688e9800461" providerId="AD" clId="Web-{B53DAB3A-5E57-BE85-722A-A85E5AF1D0BD}" dt="2023-08-09T13:36:00.910" v="9" actId="1076"/>
        <pc:sldMkLst>
          <pc:docMk/>
          <pc:sldMk cId="3167441110" sldId="257"/>
        </pc:sldMkLst>
        <pc:spChg chg="mod">
          <ac:chgData name="Helen Thomas (HEIW)" userId="S::helen.thomas30@wales.nhs.uk::3f6060c7-7fc4-4b48-a984-b688e9800461" providerId="AD" clId="Web-{B53DAB3A-5E57-BE85-722A-A85E5AF1D0BD}" dt="2023-08-09T13:36:00.910" v="9" actId="1076"/>
          <ac:spMkLst>
            <pc:docMk/>
            <pc:sldMk cId="3167441110" sldId="257"/>
            <ac:spMk id="8" creationId="{F8F73961-30F1-6374-0447-69F6BCB1E4CE}"/>
          </ac:spMkLst>
        </pc:spChg>
      </pc:sldChg>
      <pc:sldChg chg="modSp">
        <pc:chgData name="Helen Thomas (HEIW)" userId="S::helen.thomas30@wales.nhs.uk::3f6060c7-7fc4-4b48-a984-b688e9800461" providerId="AD" clId="Web-{B53DAB3A-5E57-BE85-722A-A85E5AF1D0BD}" dt="2023-08-09T13:35:53.566" v="8" actId="20577"/>
        <pc:sldMkLst>
          <pc:docMk/>
          <pc:sldMk cId="3280256465" sldId="4252"/>
        </pc:sldMkLst>
        <pc:spChg chg="mod">
          <ac:chgData name="Helen Thomas (HEIW)" userId="S::helen.thomas30@wales.nhs.uk::3f6060c7-7fc4-4b48-a984-b688e9800461" providerId="AD" clId="Web-{B53DAB3A-5E57-BE85-722A-A85E5AF1D0BD}" dt="2023-08-09T13:35:53.566" v="8" actId="20577"/>
          <ac:spMkLst>
            <pc:docMk/>
            <pc:sldMk cId="3280256465" sldId="4252"/>
            <ac:spMk id="8" creationId="{D241729A-7A12-7C23-53E4-2F777DB8FA78}"/>
          </ac:spMkLst>
        </pc:spChg>
        <pc:spChg chg="mod">
          <ac:chgData name="Helen Thomas (HEIW)" userId="S::helen.thomas30@wales.nhs.uk::3f6060c7-7fc4-4b48-a984-b688e9800461" providerId="AD" clId="Web-{B53DAB3A-5E57-BE85-722A-A85E5AF1D0BD}" dt="2023-08-09T13:35:48.082" v="3" actId="20577"/>
          <ac:spMkLst>
            <pc:docMk/>
            <pc:sldMk cId="3280256465" sldId="4252"/>
            <ac:spMk id="9" creationId="{9AF829D4-B114-E84D-2666-E4C695B74A7D}"/>
          </ac:spMkLst>
        </pc:spChg>
      </pc:sldChg>
    </pc:docChg>
  </pc:docChgLst>
  <pc:docChgLst>
    <pc:chgData name="Helen Thomas (HEIW)" userId="3f6060c7-7fc4-4b48-a984-b688e9800461" providerId="ADAL" clId="{005C82A4-D19D-4536-AD28-9C6F9CD7C769}"/>
    <pc:docChg chg="addSld modSld">
      <pc:chgData name="Helen Thomas (HEIW)" userId="3f6060c7-7fc4-4b48-a984-b688e9800461" providerId="ADAL" clId="{005C82A4-D19D-4536-AD28-9C6F9CD7C769}" dt="2024-01-30T16:51:45.997" v="0"/>
      <pc:docMkLst>
        <pc:docMk/>
      </pc:docMkLst>
      <pc:sldChg chg="add">
        <pc:chgData name="Helen Thomas (HEIW)" userId="3f6060c7-7fc4-4b48-a984-b688e9800461" providerId="ADAL" clId="{005C82A4-D19D-4536-AD28-9C6F9CD7C769}" dt="2024-01-30T16:51:45.997" v="0"/>
        <pc:sldMkLst>
          <pc:docMk/>
          <pc:sldMk cId="2429409147" sldId="4291"/>
        </pc:sldMkLst>
      </pc:sldChg>
      <pc:sldChg chg="add">
        <pc:chgData name="Helen Thomas (HEIW)" userId="3f6060c7-7fc4-4b48-a984-b688e9800461" providerId="ADAL" clId="{005C82A4-D19D-4536-AD28-9C6F9CD7C769}" dt="2024-01-30T16:51:45.997" v="0"/>
        <pc:sldMkLst>
          <pc:docMk/>
          <pc:sldMk cId="3028611634" sldId="6793"/>
        </pc:sldMkLst>
      </pc:sldChg>
    </pc:docChg>
  </pc:docChgLst>
  <pc:docChgLst>
    <pc:chgData name="Helen Thomas (HEIW)" userId="3f6060c7-7fc4-4b48-a984-b688e9800461" providerId="ADAL" clId="{0BFC48C2-EBB0-406E-AE88-B133913C3F24}"/>
    <pc:docChg chg="undo custSel addSld modSld sldOrd">
      <pc:chgData name="Helen Thomas (HEIW)" userId="3f6060c7-7fc4-4b48-a984-b688e9800461" providerId="ADAL" clId="{0BFC48C2-EBB0-406E-AE88-B133913C3F24}" dt="2023-12-29T17:14:31.047" v="3229" actId="6549"/>
      <pc:docMkLst>
        <pc:docMk/>
      </pc:docMkLst>
      <pc:sldChg chg="ord">
        <pc:chgData name="Helen Thomas (HEIW)" userId="3f6060c7-7fc4-4b48-a984-b688e9800461" providerId="ADAL" clId="{0BFC48C2-EBB0-406E-AE88-B133913C3F24}" dt="2023-12-29T14:52:40.242" v="2" actId="20578"/>
        <pc:sldMkLst>
          <pc:docMk/>
          <pc:sldMk cId="2578035744" sldId="4243"/>
        </pc:sldMkLst>
      </pc:sldChg>
      <pc:sldChg chg="modSp mod">
        <pc:chgData name="Helen Thomas (HEIW)" userId="3f6060c7-7fc4-4b48-a984-b688e9800461" providerId="ADAL" clId="{0BFC48C2-EBB0-406E-AE88-B133913C3F24}" dt="2023-12-29T14:51:56.087" v="1" actId="20577"/>
        <pc:sldMkLst>
          <pc:docMk/>
          <pc:sldMk cId="2107375788" sldId="4248"/>
        </pc:sldMkLst>
        <pc:spChg chg="mod">
          <ac:chgData name="Helen Thomas (HEIW)" userId="3f6060c7-7fc4-4b48-a984-b688e9800461" providerId="ADAL" clId="{0BFC48C2-EBB0-406E-AE88-B133913C3F24}" dt="2023-12-29T14:51:56.087" v="1" actId="20577"/>
          <ac:spMkLst>
            <pc:docMk/>
            <pc:sldMk cId="2107375788" sldId="4248"/>
            <ac:spMk id="8" creationId="{B3566F31-EC27-B07F-2A97-3E977D265D0F}"/>
          </ac:spMkLst>
        </pc:spChg>
      </pc:sldChg>
      <pc:sldChg chg="addSp delSp modSp add mod modClrScheme chgLayout modNotesTx">
        <pc:chgData name="Helen Thomas (HEIW)" userId="3f6060c7-7fc4-4b48-a984-b688e9800461" providerId="ADAL" clId="{0BFC48C2-EBB0-406E-AE88-B133913C3F24}" dt="2023-12-29T17:14:31.047" v="3229" actId="6549"/>
        <pc:sldMkLst>
          <pc:docMk/>
          <pc:sldMk cId="3013591533" sldId="4256"/>
        </pc:sldMkLst>
        <pc:spChg chg="mod ord">
          <ac:chgData name="Helen Thomas (HEIW)" userId="3f6060c7-7fc4-4b48-a984-b688e9800461" providerId="ADAL" clId="{0BFC48C2-EBB0-406E-AE88-B133913C3F24}" dt="2023-12-29T16:25:33.407" v="1675" actId="1076"/>
          <ac:spMkLst>
            <pc:docMk/>
            <pc:sldMk cId="3013591533" sldId="4256"/>
            <ac:spMk id="3" creationId="{DEC5E40B-7AF8-DEE2-8D10-D77AA5E17849}"/>
          </ac:spMkLst>
        </pc:spChg>
        <pc:spChg chg="mod">
          <ac:chgData name="Helen Thomas (HEIW)" userId="3f6060c7-7fc4-4b48-a984-b688e9800461" providerId="ADAL" clId="{0BFC48C2-EBB0-406E-AE88-B133913C3F24}" dt="2023-12-29T14:59:44.028" v="31" actId="6549"/>
          <ac:spMkLst>
            <pc:docMk/>
            <pc:sldMk cId="3013591533" sldId="4256"/>
            <ac:spMk id="6" creationId="{BC86A0EB-7C8D-4497-BC68-854F705F25D5}"/>
          </ac:spMkLst>
        </pc:spChg>
        <pc:spChg chg="add mod">
          <ac:chgData name="Helen Thomas (HEIW)" userId="3f6060c7-7fc4-4b48-a984-b688e9800461" providerId="ADAL" clId="{0BFC48C2-EBB0-406E-AE88-B133913C3F24}" dt="2023-12-29T16:25:43.120" v="1677" actId="14100"/>
          <ac:spMkLst>
            <pc:docMk/>
            <pc:sldMk cId="3013591533" sldId="4256"/>
            <ac:spMk id="11" creationId="{4B31D028-520C-158A-E9FC-42D715C7BD7C}"/>
          </ac:spMkLst>
        </pc:spChg>
        <pc:spChg chg="add del mod ord">
          <ac:chgData name="Helen Thomas (HEIW)" userId="3f6060c7-7fc4-4b48-a984-b688e9800461" providerId="ADAL" clId="{0BFC48C2-EBB0-406E-AE88-B133913C3F24}" dt="2023-12-29T16:24:43.309" v="1630" actId="1032"/>
          <ac:spMkLst>
            <pc:docMk/>
            <pc:sldMk cId="3013591533" sldId="4256"/>
            <ac:spMk id="12" creationId="{31BC0D66-7D63-D83E-F87F-32B5AB5D67C0}"/>
          </ac:spMkLst>
        </pc:spChg>
        <pc:graphicFrameChg chg="add mod modGraphic">
          <ac:chgData name="Helen Thomas (HEIW)" userId="3f6060c7-7fc4-4b48-a984-b688e9800461" providerId="ADAL" clId="{0BFC48C2-EBB0-406E-AE88-B133913C3F24}" dt="2023-12-29T16:25:37.791" v="1676" actId="1076"/>
          <ac:graphicFrameMkLst>
            <pc:docMk/>
            <pc:sldMk cId="3013591533" sldId="4256"/>
            <ac:graphicFrameMk id="13" creationId="{C2FF09E2-8FA7-6517-1B05-DDA742D80696}"/>
          </ac:graphicFrameMkLst>
        </pc:graphicFrameChg>
        <pc:picChg chg="del mod">
          <ac:chgData name="Helen Thomas (HEIW)" userId="3f6060c7-7fc4-4b48-a984-b688e9800461" providerId="ADAL" clId="{0BFC48C2-EBB0-406E-AE88-B133913C3F24}" dt="2023-12-29T15:17:32.031" v="1246" actId="478"/>
          <ac:picMkLst>
            <pc:docMk/>
            <pc:sldMk cId="3013591533" sldId="4256"/>
            <ac:picMk id="2" creationId="{67C0A08B-7A92-743C-6CF0-63F1DEFDB9BC}"/>
          </ac:picMkLst>
        </pc:picChg>
      </pc:sldChg>
    </pc:docChg>
  </pc:docChgLst>
  <pc:docChgLst>
    <pc:chgData name="Helen Thomas (HEIW)" userId="S::helen.thomas30@wales.nhs.uk::3f6060c7-7fc4-4b48-a984-b688e9800461" providerId="AD" clId="Web-{B049255A-BAD7-1CD3-E126-B3EEBED9E13E}"/>
    <pc:docChg chg="addSld delSld">
      <pc:chgData name="Helen Thomas (HEIW)" userId="S::helen.thomas30@wales.nhs.uk::3f6060c7-7fc4-4b48-a984-b688e9800461" providerId="AD" clId="Web-{B049255A-BAD7-1CD3-E126-B3EEBED9E13E}" dt="2023-08-10T07:10:42.708" v="1"/>
      <pc:docMkLst>
        <pc:docMk/>
      </pc:docMkLst>
      <pc:sldChg chg="new del">
        <pc:chgData name="Helen Thomas (HEIW)" userId="S::helen.thomas30@wales.nhs.uk::3f6060c7-7fc4-4b48-a984-b688e9800461" providerId="AD" clId="Web-{B049255A-BAD7-1CD3-E126-B3EEBED9E13E}" dt="2023-08-10T07:10:42.708" v="1"/>
        <pc:sldMkLst>
          <pc:docMk/>
          <pc:sldMk cId="1601371305" sldId="4253"/>
        </pc:sldMkLst>
      </pc:sldChg>
    </pc:docChg>
  </pc:docChgLst>
  <pc:docChgLst>
    <pc:chgData name="Helen Thomas (HEIW)" userId="3f6060c7-7fc4-4b48-a984-b688e9800461" providerId="ADAL" clId="{0AB9925E-4A31-4E47-9DD7-4501919566C5}"/>
    <pc:docChg chg="sldOrd">
      <pc:chgData name="Helen Thomas (HEIW)" userId="3f6060c7-7fc4-4b48-a984-b688e9800461" providerId="ADAL" clId="{0AB9925E-4A31-4E47-9DD7-4501919566C5}" dt="2024-03-01T07:57:04.513" v="0" actId="20578"/>
      <pc:docMkLst>
        <pc:docMk/>
      </pc:docMkLst>
      <pc:sldChg chg="ord">
        <pc:chgData name="Helen Thomas (HEIW)" userId="3f6060c7-7fc4-4b48-a984-b688e9800461" providerId="ADAL" clId="{0AB9925E-4A31-4E47-9DD7-4501919566C5}" dt="2024-03-01T07:57:04.513" v="0" actId="20578"/>
        <pc:sldMkLst>
          <pc:docMk/>
          <pc:sldMk cId="1642543813" sldId="425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58D9B-2FA2-4420-A148-279E9BD7E455}" type="doc">
      <dgm:prSet loTypeId="urn:microsoft.com/office/officeart/2005/8/layout/vList3" loCatId="picture" qsTypeId="urn:microsoft.com/office/officeart/2005/8/quickstyle/simple5" qsCatId="simple" csTypeId="urn:microsoft.com/office/officeart/2005/8/colors/colorful5" csCatId="colorful" phldr="1"/>
      <dgm:spPr/>
    </dgm:pt>
    <dgm:pt modelId="{EBD2074E-BEC6-4891-B671-C180B57C3ECC}">
      <dgm:prSet phldrT="[Text]" custT="1"/>
      <dgm:spPr>
        <a:solidFill>
          <a:srgbClr val="00917F"/>
        </a:solidFill>
      </dgm:spPr>
      <dgm:t>
        <a:bodyPr/>
        <a:lstStyle/>
        <a:p>
          <a:pPr algn="l"/>
          <a:r>
            <a:rPr lang="en-GB" sz="2000" b="1">
              <a:latin typeface="Gotham" panose="02000504020000020004" pitchFamily="2" charset="0"/>
            </a:rPr>
            <a:t>What is Compassionate Leadership? </a:t>
          </a:r>
        </a:p>
        <a:p>
          <a:pPr algn="l"/>
          <a:r>
            <a:rPr lang="en-GB" sz="2000" b="0">
              <a:latin typeface="Gotham" panose="02000504020000020004" pitchFamily="2" charset="0"/>
            </a:rPr>
            <a:t>Alignment with own values   </a:t>
          </a:r>
        </a:p>
      </dgm:t>
    </dgm:pt>
    <dgm:pt modelId="{D5A2C66D-95C6-4E58-B2DF-6E4A71E71854}" type="parTrans" cxnId="{5864D5A5-5B1D-47AC-BB4E-21D302EDD795}">
      <dgm:prSet/>
      <dgm:spPr/>
      <dgm:t>
        <a:bodyPr/>
        <a:lstStyle/>
        <a:p>
          <a:endParaRPr lang="en-GB"/>
        </a:p>
      </dgm:t>
    </dgm:pt>
    <dgm:pt modelId="{FA405EB2-13DC-43C8-A082-BA5CEBD96DE2}" type="sibTrans" cxnId="{5864D5A5-5B1D-47AC-BB4E-21D302EDD795}">
      <dgm:prSet/>
      <dgm:spPr/>
      <dgm:t>
        <a:bodyPr/>
        <a:lstStyle/>
        <a:p>
          <a:endParaRPr lang="en-GB"/>
        </a:p>
      </dgm:t>
    </dgm:pt>
    <dgm:pt modelId="{43A826A7-7A00-4353-A9B6-D5C8E0BD3ACB}">
      <dgm:prSet phldrT="[Text]" custT="1"/>
      <dgm:spPr>
        <a:solidFill>
          <a:srgbClr val="00917F"/>
        </a:solidFill>
      </dgm:spPr>
      <dgm:t>
        <a:bodyPr/>
        <a:lstStyle/>
        <a:p>
          <a:pPr marL="0" lvl="0" indent="0" algn="l" defTabSz="1066800">
            <a:lnSpc>
              <a:spcPct val="90000"/>
            </a:lnSpc>
            <a:spcBef>
              <a:spcPct val="0"/>
            </a:spcBef>
            <a:spcAft>
              <a:spcPct val="35000"/>
            </a:spcAft>
            <a:buNone/>
          </a:pPr>
          <a:r>
            <a:rPr lang="en-GB" sz="2000" b="1" kern="1200">
              <a:latin typeface="Gotham" panose="02000504020000020004" pitchFamily="2" charset="0"/>
              <a:ea typeface="+mn-ea"/>
              <a:cs typeface="+mn-cs"/>
            </a:rPr>
            <a:t>The Four Elements of Compassion </a:t>
          </a:r>
        </a:p>
      </dgm:t>
    </dgm:pt>
    <dgm:pt modelId="{3D1A9DD0-2992-4F60-A376-2DDD91305E14}" type="parTrans" cxnId="{6321B8A9-12B8-4638-BEBF-CFE969EAF507}">
      <dgm:prSet/>
      <dgm:spPr/>
      <dgm:t>
        <a:bodyPr/>
        <a:lstStyle/>
        <a:p>
          <a:endParaRPr lang="en-GB"/>
        </a:p>
      </dgm:t>
    </dgm:pt>
    <dgm:pt modelId="{9AC581F5-9065-4BA3-8055-EEC7C2A40619}" type="sibTrans" cxnId="{6321B8A9-12B8-4638-BEBF-CFE969EAF507}">
      <dgm:prSet/>
      <dgm:spPr/>
      <dgm:t>
        <a:bodyPr/>
        <a:lstStyle/>
        <a:p>
          <a:endParaRPr lang="en-GB"/>
        </a:p>
      </dgm:t>
    </dgm:pt>
    <dgm:pt modelId="{E7BC57C1-4C80-4257-AE0A-2445C8F315F2}">
      <dgm:prSet phldrT="[Text]" custT="1"/>
      <dgm:spPr>
        <a:solidFill>
          <a:srgbClr val="00917F"/>
        </a:solidFill>
      </dgm:spPr>
      <dgm:t>
        <a:bodyPr/>
        <a:lstStyle/>
        <a:p>
          <a:pPr marL="0" lvl="0" indent="0" algn="l" defTabSz="1066800">
            <a:lnSpc>
              <a:spcPct val="90000"/>
            </a:lnSpc>
            <a:spcBef>
              <a:spcPct val="0"/>
            </a:spcBef>
            <a:spcAft>
              <a:spcPct val="35000"/>
            </a:spcAft>
            <a:buNone/>
          </a:pPr>
          <a:r>
            <a:rPr lang="en-GB" sz="2000" b="1" kern="1200">
              <a:latin typeface="Gotham" panose="02000504020000020004" pitchFamily="2" charset="0"/>
              <a:ea typeface="+mn-ea"/>
              <a:cs typeface="+mn-cs"/>
            </a:rPr>
            <a:t>Why Compassionate Behaviour Matters: </a:t>
          </a:r>
        </a:p>
        <a:p>
          <a:pPr marL="0" lvl="0" indent="0" algn="l" defTabSz="1066800">
            <a:lnSpc>
              <a:spcPct val="90000"/>
            </a:lnSpc>
            <a:spcBef>
              <a:spcPct val="0"/>
            </a:spcBef>
            <a:spcAft>
              <a:spcPct val="35000"/>
            </a:spcAft>
            <a:buNone/>
          </a:pPr>
          <a:r>
            <a:rPr lang="en-GB" sz="2000" b="0" kern="1200">
              <a:latin typeface="Gotham" panose="02000504020000020004" pitchFamily="2" charset="0"/>
              <a:ea typeface="+mn-ea"/>
              <a:cs typeface="+mn-cs"/>
            </a:rPr>
            <a:t>The Workforce crises and evidence base</a:t>
          </a:r>
        </a:p>
      </dgm:t>
    </dgm:pt>
    <dgm:pt modelId="{E8B94674-2FF7-4B5A-B54E-CEF45A1120FC}" type="sibTrans" cxnId="{647E079F-19D7-4EB5-9DC5-3B4CE5AFB742}">
      <dgm:prSet/>
      <dgm:spPr/>
      <dgm:t>
        <a:bodyPr/>
        <a:lstStyle/>
        <a:p>
          <a:endParaRPr lang="en-GB"/>
        </a:p>
      </dgm:t>
    </dgm:pt>
    <dgm:pt modelId="{B69C0939-0AB4-415E-946B-D42469D5F62B}" type="parTrans" cxnId="{647E079F-19D7-4EB5-9DC5-3B4CE5AFB742}">
      <dgm:prSet/>
      <dgm:spPr/>
      <dgm:t>
        <a:bodyPr/>
        <a:lstStyle/>
        <a:p>
          <a:endParaRPr lang="en-GB"/>
        </a:p>
      </dgm:t>
    </dgm:pt>
    <dgm:pt modelId="{ED8A7FAE-4E24-47BE-9ECB-FD7B9FB881BA}">
      <dgm:prSet custT="1"/>
      <dgm:spPr>
        <a:solidFill>
          <a:srgbClr val="00917F"/>
        </a:solidFill>
      </dgm:spPr>
      <dgm:t>
        <a:bodyPr/>
        <a:lstStyle/>
        <a:p>
          <a:pPr marL="0" lvl="0" indent="0" algn="l" defTabSz="1066800">
            <a:lnSpc>
              <a:spcPct val="90000"/>
            </a:lnSpc>
            <a:spcBef>
              <a:spcPct val="0"/>
            </a:spcBef>
            <a:spcAft>
              <a:spcPct val="35000"/>
            </a:spcAft>
            <a:buFont typeface="Symbol" panose="05050102010706020507" pitchFamily="18" charset="2"/>
            <a:buNone/>
          </a:pPr>
          <a:r>
            <a:rPr lang="en-GB" sz="2000" b="1" kern="1200">
              <a:latin typeface="Gotham" panose="02000504020000020004" pitchFamily="2" charset="0"/>
              <a:ea typeface="+mn-ea"/>
              <a:cs typeface="+mn-cs"/>
            </a:rPr>
            <a:t>The National Resources and Tools Available to Enhance Collaboration and Sharing of Knowledge</a:t>
          </a:r>
        </a:p>
      </dgm:t>
    </dgm:pt>
    <dgm:pt modelId="{6A0C81B3-11DC-4980-8319-D7A3BEFA7D24}" type="parTrans" cxnId="{7198BD5A-7BB4-4200-B97C-3C84BEBAEF27}">
      <dgm:prSet/>
      <dgm:spPr/>
      <dgm:t>
        <a:bodyPr/>
        <a:lstStyle/>
        <a:p>
          <a:endParaRPr lang="en-GB"/>
        </a:p>
      </dgm:t>
    </dgm:pt>
    <dgm:pt modelId="{F15597B9-A4D0-46B6-84FE-131E038E3F27}" type="sibTrans" cxnId="{7198BD5A-7BB4-4200-B97C-3C84BEBAEF27}">
      <dgm:prSet/>
      <dgm:spPr/>
      <dgm:t>
        <a:bodyPr/>
        <a:lstStyle/>
        <a:p>
          <a:endParaRPr lang="en-GB"/>
        </a:p>
      </dgm:t>
    </dgm:pt>
    <dgm:pt modelId="{90862D20-1E54-40BE-BB00-28FACABE510C}" type="pres">
      <dgm:prSet presAssocID="{AD058D9B-2FA2-4420-A148-279E9BD7E455}" presName="linearFlow" presStyleCnt="0">
        <dgm:presLayoutVars>
          <dgm:dir/>
          <dgm:resizeHandles val="exact"/>
        </dgm:presLayoutVars>
      </dgm:prSet>
      <dgm:spPr/>
    </dgm:pt>
    <dgm:pt modelId="{64352158-E23F-44D9-9B07-FD0D8CCD01AD}" type="pres">
      <dgm:prSet presAssocID="{EBD2074E-BEC6-4891-B671-C180B57C3ECC}" presName="composite" presStyleCnt="0"/>
      <dgm:spPr/>
    </dgm:pt>
    <dgm:pt modelId="{D3276D57-430C-4DDF-AE44-FCD72F0B686A}" type="pres">
      <dgm:prSet presAssocID="{EBD2074E-BEC6-4891-B671-C180B57C3ECC}" presName="imgShp" presStyleLbl="fgImgPlace1" presStyleIdx="0" presStyleCnt="4"/>
      <dgm:spPr>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6FF8BBA2-F553-4832-8A5E-F8B3B3AD6278}" type="pres">
      <dgm:prSet presAssocID="{EBD2074E-BEC6-4891-B671-C180B57C3ECC}" presName="txShp" presStyleLbl="node1" presStyleIdx="0" presStyleCnt="4">
        <dgm:presLayoutVars>
          <dgm:bulletEnabled val="1"/>
        </dgm:presLayoutVars>
      </dgm:prSet>
      <dgm:spPr/>
    </dgm:pt>
    <dgm:pt modelId="{2B9EEB8B-C7F6-4575-B5A9-0E3BE431B4B5}" type="pres">
      <dgm:prSet presAssocID="{FA405EB2-13DC-43C8-A082-BA5CEBD96DE2}" presName="spacing" presStyleCnt="0"/>
      <dgm:spPr/>
    </dgm:pt>
    <dgm:pt modelId="{77B755DE-5E6A-4CC0-A878-191861EF51AA}" type="pres">
      <dgm:prSet presAssocID="{E7BC57C1-4C80-4257-AE0A-2445C8F315F2}" presName="composite" presStyleCnt="0"/>
      <dgm:spPr/>
    </dgm:pt>
    <dgm:pt modelId="{3339BB4C-9EF7-419C-A9CA-F7246D863BE9}" type="pres">
      <dgm:prSet presAssocID="{E7BC57C1-4C80-4257-AE0A-2445C8F315F2}" presName="imgShp" presStyleLbl="fgImgPlace1" presStyleIdx="1" presStyleCnt="4"/>
      <dgm:spPr>
        <a:blipFill>
          <a:blip xmlns:r="http://schemas.openxmlformats.org/officeDocument/2006/relationships" r:embed="rId2">
            <a:duotone>
              <a:schemeClr val="accent5">
                <a:hueOff val="4098192"/>
                <a:satOff val="-21247"/>
                <a:lumOff val="-2522"/>
                <a:alphaOff val="0"/>
                <a:shade val="20000"/>
                <a:satMod val="200000"/>
              </a:schemeClr>
              <a:schemeClr val="accent5">
                <a:hueOff val="4098192"/>
                <a:satOff val="-21247"/>
                <a:lumOff val="-2522"/>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D0C56BDF-F350-4575-99A9-5524539FD2A9}" type="pres">
      <dgm:prSet presAssocID="{E7BC57C1-4C80-4257-AE0A-2445C8F315F2}" presName="txShp" presStyleLbl="node1" presStyleIdx="1" presStyleCnt="4">
        <dgm:presLayoutVars>
          <dgm:bulletEnabled val="1"/>
        </dgm:presLayoutVars>
      </dgm:prSet>
      <dgm:spPr/>
    </dgm:pt>
    <dgm:pt modelId="{46807E9A-EF1C-4842-A902-991687EDE2CF}" type="pres">
      <dgm:prSet presAssocID="{E8B94674-2FF7-4B5A-B54E-CEF45A1120FC}" presName="spacing" presStyleCnt="0"/>
      <dgm:spPr/>
    </dgm:pt>
    <dgm:pt modelId="{FD7B8F33-7AC8-4570-AE85-FFD37C22D097}" type="pres">
      <dgm:prSet presAssocID="{43A826A7-7A00-4353-A9B6-D5C8E0BD3ACB}" presName="composite" presStyleCnt="0"/>
      <dgm:spPr/>
    </dgm:pt>
    <dgm:pt modelId="{2802D2F2-319F-44CB-AACA-030A86B2ABEC}" type="pres">
      <dgm:prSet presAssocID="{43A826A7-7A00-4353-A9B6-D5C8E0BD3ACB}" presName="imgShp" presStyleLbl="fgImgPlace1" presStyleIdx="2" presStyleCnt="4"/>
      <dgm:spPr>
        <a:blipFill>
          <a:blip xmlns:r="http://schemas.openxmlformats.org/officeDocument/2006/relationships" r:embed="rId3">
            <a:duotone>
              <a:schemeClr val="accent5">
                <a:hueOff val="8196385"/>
                <a:satOff val="-42495"/>
                <a:lumOff val="-5045"/>
                <a:alphaOff val="0"/>
                <a:shade val="20000"/>
                <a:satMod val="200000"/>
              </a:schemeClr>
              <a:schemeClr val="accent5">
                <a:hueOff val="8196385"/>
                <a:satOff val="-42495"/>
                <a:lumOff val="-5045"/>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93BCFFBB-B22B-43B8-9AC5-5EDAE6AC9DE1}" type="pres">
      <dgm:prSet presAssocID="{43A826A7-7A00-4353-A9B6-D5C8E0BD3ACB}" presName="txShp" presStyleLbl="node1" presStyleIdx="2" presStyleCnt="4">
        <dgm:presLayoutVars>
          <dgm:bulletEnabled val="1"/>
        </dgm:presLayoutVars>
      </dgm:prSet>
      <dgm:spPr/>
    </dgm:pt>
    <dgm:pt modelId="{865BB8B1-F861-47FC-B552-CD509A173904}" type="pres">
      <dgm:prSet presAssocID="{9AC581F5-9065-4BA3-8055-EEC7C2A40619}" presName="spacing" presStyleCnt="0"/>
      <dgm:spPr/>
    </dgm:pt>
    <dgm:pt modelId="{A0328E7A-ECFF-4D8E-A672-C0B45391001E}" type="pres">
      <dgm:prSet presAssocID="{ED8A7FAE-4E24-47BE-9ECB-FD7B9FB881BA}" presName="composite" presStyleCnt="0"/>
      <dgm:spPr/>
    </dgm:pt>
    <dgm:pt modelId="{AA31F09D-D455-4BB5-A7BC-5FDF38620F3E}" type="pres">
      <dgm:prSet presAssocID="{ED8A7FAE-4E24-47BE-9ECB-FD7B9FB881BA}" presName="imgShp" presStyleLbl="fgImgPlace1" presStyleIdx="3" presStyleCnt="4"/>
      <dgm:spPr>
        <a:blipFill>
          <a:blip xmlns:r="http://schemas.openxmlformats.org/officeDocument/2006/relationships" r:embed="rId4">
            <a:duotone>
              <a:schemeClr val="accent5">
                <a:hueOff val="12294576"/>
                <a:satOff val="-63742"/>
                <a:lumOff val="-7567"/>
                <a:alphaOff val="0"/>
                <a:shade val="20000"/>
                <a:satMod val="200000"/>
              </a:schemeClr>
              <a:schemeClr val="accent5">
                <a:hueOff val="12294576"/>
                <a:satOff val="-63742"/>
                <a:lumOff val="-7567"/>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467D5737-E5F0-4CA9-8D8B-0384F2B8F0FA}" type="pres">
      <dgm:prSet presAssocID="{ED8A7FAE-4E24-47BE-9ECB-FD7B9FB881BA}" presName="txShp" presStyleLbl="node1" presStyleIdx="3" presStyleCnt="4">
        <dgm:presLayoutVars>
          <dgm:bulletEnabled val="1"/>
        </dgm:presLayoutVars>
      </dgm:prSet>
      <dgm:spPr/>
    </dgm:pt>
  </dgm:ptLst>
  <dgm:cxnLst>
    <dgm:cxn modelId="{D37FC713-0157-42B1-8521-CACA3146597A}" type="presOf" srcId="{ED8A7FAE-4E24-47BE-9ECB-FD7B9FB881BA}" destId="{467D5737-E5F0-4CA9-8D8B-0384F2B8F0FA}" srcOrd="0" destOrd="0" presId="urn:microsoft.com/office/officeart/2005/8/layout/vList3"/>
    <dgm:cxn modelId="{0121993A-B576-49A5-8C53-1954D027DE95}" type="presOf" srcId="{E7BC57C1-4C80-4257-AE0A-2445C8F315F2}" destId="{D0C56BDF-F350-4575-99A9-5524539FD2A9}" srcOrd="0" destOrd="0" presId="urn:microsoft.com/office/officeart/2005/8/layout/vList3"/>
    <dgm:cxn modelId="{CBFF343E-3087-42EF-B2A3-D3FDEE8A26D0}" type="presOf" srcId="{AD058D9B-2FA2-4420-A148-279E9BD7E455}" destId="{90862D20-1E54-40BE-BB00-28FACABE510C}" srcOrd="0" destOrd="0" presId="urn:microsoft.com/office/officeart/2005/8/layout/vList3"/>
    <dgm:cxn modelId="{7198BD5A-7BB4-4200-B97C-3C84BEBAEF27}" srcId="{AD058D9B-2FA2-4420-A148-279E9BD7E455}" destId="{ED8A7FAE-4E24-47BE-9ECB-FD7B9FB881BA}" srcOrd="3" destOrd="0" parTransId="{6A0C81B3-11DC-4980-8319-D7A3BEFA7D24}" sibTransId="{F15597B9-A4D0-46B6-84FE-131E038E3F27}"/>
    <dgm:cxn modelId="{C00B5F80-AABF-45F2-8B9A-45C262E716E0}" type="presOf" srcId="{43A826A7-7A00-4353-A9B6-D5C8E0BD3ACB}" destId="{93BCFFBB-B22B-43B8-9AC5-5EDAE6AC9DE1}" srcOrd="0" destOrd="0" presId="urn:microsoft.com/office/officeart/2005/8/layout/vList3"/>
    <dgm:cxn modelId="{F5348893-F4DB-4D09-A97D-4604D04B622A}" type="presOf" srcId="{EBD2074E-BEC6-4891-B671-C180B57C3ECC}" destId="{6FF8BBA2-F553-4832-8A5E-F8B3B3AD6278}" srcOrd="0" destOrd="0" presId="urn:microsoft.com/office/officeart/2005/8/layout/vList3"/>
    <dgm:cxn modelId="{647E079F-19D7-4EB5-9DC5-3B4CE5AFB742}" srcId="{AD058D9B-2FA2-4420-A148-279E9BD7E455}" destId="{E7BC57C1-4C80-4257-AE0A-2445C8F315F2}" srcOrd="1" destOrd="0" parTransId="{B69C0939-0AB4-415E-946B-D42469D5F62B}" sibTransId="{E8B94674-2FF7-4B5A-B54E-CEF45A1120FC}"/>
    <dgm:cxn modelId="{5864D5A5-5B1D-47AC-BB4E-21D302EDD795}" srcId="{AD058D9B-2FA2-4420-A148-279E9BD7E455}" destId="{EBD2074E-BEC6-4891-B671-C180B57C3ECC}" srcOrd="0" destOrd="0" parTransId="{D5A2C66D-95C6-4E58-B2DF-6E4A71E71854}" sibTransId="{FA405EB2-13DC-43C8-A082-BA5CEBD96DE2}"/>
    <dgm:cxn modelId="{6321B8A9-12B8-4638-BEBF-CFE969EAF507}" srcId="{AD058D9B-2FA2-4420-A148-279E9BD7E455}" destId="{43A826A7-7A00-4353-A9B6-D5C8E0BD3ACB}" srcOrd="2" destOrd="0" parTransId="{3D1A9DD0-2992-4F60-A376-2DDD91305E14}" sibTransId="{9AC581F5-9065-4BA3-8055-EEC7C2A40619}"/>
    <dgm:cxn modelId="{C1D3FCF7-2882-4C04-B4FD-19657EAB0129}" type="presParOf" srcId="{90862D20-1E54-40BE-BB00-28FACABE510C}" destId="{64352158-E23F-44D9-9B07-FD0D8CCD01AD}" srcOrd="0" destOrd="0" presId="urn:microsoft.com/office/officeart/2005/8/layout/vList3"/>
    <dgm:cxn modelId="{2CA947EE-BBBD-4C4D-83F3-D240721D26DE}" type="presParOf" srcId="{64352158-E23F-44D9-9B07-FD0D8CCD01AD}" destId="{D3276D57-430C-4DDF-AE44-FCD72F0B686A}" srcOrd="0" destOrd="0" presId="urn:microsoft.com/office/officeart/2005/8/layout/vList3"/>
    <dgm:cxn modelId="{5F73F85F-BFF4-4231-9E74-ADC106904DA0}" type="presParOf" srcId="{64352158-E23F-44D9-9B07-FD0D8CCD01AD}" destId="{6FF8BBA2-F553-4832-8A5E-F8B3B3AD6278}" srcOrd="1" destOrd="0" presId="urn:microsoft.com/office/officeart/2005/8/layout/vList3"/>
    <dgm:cxn modelId="{C5A15B4D-CE01-4C5C-95D6-EB7F27C35BE5}" type="presParOf" srcId="{90862D20-1E54-40BE-BB00-28FACABE510C}" destId="{2B9EEB8B-C7F6-4575-B5A9-0E3BE431B4B5}" srcOrd="1" destOrd="0" presId="urn:microsoft.com/office/officeart/2005/8/layout/vList3"/>
    <dgm:cxn modelId="{513BBDF6-FE7A-41BA-8237-C6D23736065E}" type="presParOf" srcId="{90862D20-1E54-40BE-BB00-28FACABE510C}" destId="{77B755DE-5E6A-4CC0-A878-191861EF51AA}" srcOrd="2" destOrd="0" presId="urn:microsoft.com/office/officeart/2005/8/layout/vList3"/>
    <dgm:cxn modelId="{C7E7A8B3-C9C6-4490-834F-D6E5B41AD218}" type="presParOf" srcId="{77B755DE-5E6A-4CC0-A878-191861EF51AA}" destId="{3339BB4C-9EF7-419C-A9CA-F7246D863BE9}" srcOrd="0" destOrd="0" presId="urn:microsoft.com/office/officeart/2005/8/layout/vList3"/>
    <dgm:cxn modelId="{330247F1-BF26-4E7D-8D65-91BFFBE27C96}" type="presParOf" srcId="{77B755DE-5E6A-4CC0-A878-191861EF51AA}" destId="{D0C56BDF-F350-4575-99A9-5524539FD2A9}" srcOrd="1" destOrd="0" presId="urn:microsoft.com/office/officeart/2005/8/layout/vList3"/>
    <dgm:cxn modelId="{D654990D-5057-4F86-AB2E-E82B4ED9695B}" type="presParOf" srcId="{90862D20-1E54-40BE-BB00-28FACABE510C}" destId="{46807E9A-EF1C-4842-A902-991687EDE2CF}" srcOrd="3" destOrd="0" presId="urn:microsoft.com/office/officeart/2005/8/layout/vList3"/>
    <dgm:cxn modelId="{F9DED6A0-0952-4562-84BF-6876BADB7005}" type="presParOf" srcId="{90862D20-1E54-40BE-BB00-28FACABE510C}" destId="{FD7B8F33-7AC8-4570-AE85-FFD37C22D097}" srcOrd="4" destOrd="0" presId="urn:microsoft.com/office/officeart/2005/8/layout/vList3"/>
    <dgm:cxn modelId="{D1D64233-6BB1-4045-81E0-CD6572DF405A}" type="presParOf" srcId="{FD7B8F33-7AC8-4570-AE85-FFD37C22D097}" destId="{2802D2F2-319F-44CB-AACA-030A86B2ABEC}" srcOrd="0" destOrd="0" presId="urn:microsoft.com/office/officeart/2005/8/layout/vList3"/>
    <dgm:cxn modelId="{52AA6FDD-C8FF-455E-96F2-AC558845EEE1}" type="presParOf" srcId="{FD7B8F33-7AC8-4570-AE85-FFD37C22D097}" destId="{93BCFFBB-B22B-43B8-9AC5-5EDAE6AC9DE1}" srcOrd="1" destOrd="0" presId="urn:microsoft.com/office/officeart/2005/8/layout/vList3"/>
    <dgm:cxn modelId="{F0641F8C-166A-48D6-BB44-612589BD5802}" type="presParOf" srcId="{90862D20-1E54-40BE-BB00-28FACABE510C}" destId="{865BB8B1-F861-47FC-B552-CD509A173904}" srcOrd="5" destOrd="0" presId="urn:microsoft.com/office/officeart/2005/8/layout/vList3"/>
    <dgm:cxn modelId="{A49E6310-F046-44FE-9F9E-1DA6FB05C38E}" type="presParOf" srcId="{90862D20-1E54-40BE-BB00-28FACABE510C}" destId="{A0328E7A-ECFF-4D8E-A672-C0B45391001E}" srcOrd="6" destOrd="0" presId="urn:microsoft.com/office/officeart/2005/8/layout/vList3"/>
    <dgm:cxn modelId="{4B4727F6-7DAB-4665-977D-F42DF0FAB269}" type="presParOf" srcId="{A0328E7A-ECFF-4D8E-A672-C0B45391001E}" destId="{AA31F09D-D455-4BB5-A7BC-5FDF38620F3E}" srcOrd="0" destOrd="0" presId="urn:microsoft.com/office/officeart/2005/8/layout/vList3"/>
    <dgm:cxn modelId="{8991E0DD-8DEA-447C-AB60-8D0C1CB7B776}" type="presParOf" srcId="{A0328E7A-ECFF-4D8E-A672-C0B45391001E}" destId="{467D5737-E5F0-4CA9-8D8B-0384F2B8F0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3FB8D62-F62B-4E8A-906B-4182DF631A81}" type="doc">
      <dgm:prSet loTypeId="urn:microsoft.com/office/officeart/2005/8/layout/radial3" loCatId="relationship" qsTypeId="urn:microsoft.com/office/officeart/2005/8/quickstyle/simple1" qsCatId="simple" csTypeId="urn:microsoft.com/office/officeart/2005/8/colors/accent3_3" csCatId="accent3" phldr="1"/>
      <dgm:spPr/>
      <dgm:t>
        <a:bodyPr/>
        <a:lstStyle/>
        <a:p>
          <a:endParaRPr lang="en-GB"/>
        </a:p>
      </dgm:t>
    </dgm:pt>
    <dgm:pt modelId="{1C1C0DC4-22F1-4471-8CA4-98D0F1C48927}">
      <dgm:prSet phldrT="[Text]"/>
      <dgm:spPr>
        <a:solidFill>
          <a:srgbClr val="325083"/>
        </a:solidFill>
      </dgm:spPr>
      <dgm:t>
        <a:bodyPr/>
        <a:lstStyle/>
        <a:p>
          <a:r>
            <a:rPr lang="en-GB" b="1">
              <a:solidFill>
                <a:schemeClr val="bg1"/>
              </a:solidFill>
              <a:latin typeface="Gotham" panose="02000504050000020004" pitchFamily="2" charset="0"/>
            </a:rPr>
            <a:t>NHS WALES COMPASSIONATE WORKPLACE</a:t>
          </a:r>
        </a:p>
      </dgm:t>
    </dgm:pt>
    <dgm:pt modelId="{231ABC90-91B7-498E-A03C-1A0403A6A728}" type="parTrans" cxnId="{F1FE8EBE-D6A4-4429-BE05-650D073F2AD8}">
      <dgm:prSet/>
      <dgm:spPr/>
      <dgm:t>
        <a:bodyPr/>
        <a:lstStyle/>
        <a:p>
          <a:endParaRPr lang="en-GB"/>
        </a:p>
      </dgm:t>
    </dgm:pt>
    <dgm:pt modelId="{E072D2D2-0611-4453-BB58-A555BFCC1D84}" type="sibTrans" cxnId="{F1FE8EBE-D6A4-4429-BE05-650D073F2AD8}">
      <dgm:prSet/>
      <dgm:spPr/>
      <dgm:t>
        <a:bodyPr/>
        <a:lstStyle/>
        <a:p>
          <a:endParaRPr lang="en-GB"/>
        </a:p>
      </dgm:t>
    </dgm:pt>
    <dgm:pt modelId="{0D701D8C-A757-40E2-A0E6-417DDDCE86A9}">
      <dgm:prSet phldrT="[Text]" custT="1"/>
      <dgm:spPr>
        <a:solidFill>
          <a:srgbClr val="78368C">
            <a:alpha val="49804"/>
          </a:srgbClr>
        </a:solidFill>
      </dgm:spPr>
      <dgm:t>
        <a:bodyPr/>
        <a:lstStyle/>
        <a:p>
          <a:r>
            <a:rPr lang="en-GB" sz="1400" b="1"/>
            <a:t>Compassionate Leadership </a:t>
          </a:r>
        </a:p>
      </dgm:t>
    </dgm:pt>
    <dgm:pt modelId="{68CE35DE-FC72-457D-A3AC-5EBC444211D5}" type="parTrans" cxnId="{2E337542-B010-49D1-9060-625A6B99FF58}">
      <dgm:prSet/>
      <dgm:spPr/>
      <dgm:t>
        <a:bodyPr/>
        <a:lstStyle/>
        <a:p>
          <a:endParaRPr lang="en-GB"/>
        </a:p>
      </dgm:t>
    </dgm:pt>
    <dgm:pt modelId="{BAB248ED-7865-45CB-AE25-4372B7F0CBAC}" type="sibTrans" cxnId="{2E337542-B010-49D1-9060-625A6B99FF58}">
      <dgm:prSet/>
      <dgm:spPr/>
      <dgm:t>
        <a:bodyPr/>
        <a:lstStyle/>
        <a:p>
          <a:endParaRPr lang="en-GB"/>
        </a:p>
      </dgm:t>
    </dgm:pt>
    <dgm:pt modelId="{13270A19-8EA4-47E3-A10D-9873CE25C1D2}">
      <dgm:prSet phldrT="[Text]" custT="1"/>
      <dgm:spPr>
        <a:solidFill>
          <a:srgbClr val="AFCA0B">
            <a:alpha val="49804"/>
          </a:srgbClr>
        </a:solidFill>
      </dgm:spPr>
      <dgm:t>
        <a:bodyPr/>
        <a:lstStyle/>
        <a:p>
          <a:r>
            <a:rPr lang="en-GB" sz="1400" b="1"/>
            <a:t>Compassionate Structures</a:t>
          </a:r>
        </a:p>
      </dgm:t>
    </dgm:pt>
    <dgm:pt modelId="{124BCBDB-0E3A-4913-8383-9C3DC7EC0775}" type="parTrans" cxnId="{F626F34D-D416-4BE8-B776-D17AD8AAEC73}">
      <dgm:prSet/>
      <dgm:spPr/>
      <dgm:t>
        <a:bodyPr/>
        <a:lstStyle/>
        <a:p>
          <a:endParaRPr lang="en-GB"/>
        </a:p>
      </dgm:t>
    </dgm:pt>
    <dgm:pt modelId="{BFAB450E-BC84-4F35-BDAE-34E50CBCA6F5}" type="sibTrans" cxnId="{F626F34D-D416-4BE8-B776-D17AD8AAEC73}">
      <dgm:prSet/>
      <dgm:spPr/>
      <dgm:t>
        <a:bodyPr/>
        <a:lstStyle/>
        <a:p>
          <a:endParaRPr lang="en-GB"/>
        </a:p>
      </dgm:t>
    </dgm:pt>
    <dgm:pt modelId="{72A25894-2DF0-40DB-8D20-BD717BE76C63}">
      <dgm:prSet phldrT="[Text]" custT="1"/>
      <dgm:spPr>
        <a:solidFill>
          <a:srgbClr val="ED8900">
            <a:alpha val="49804"/>
          </a:srgbClr>
        </a:solidFill>
      </dgm:spPr>
      <dgm:t>
        <a:bodyPr/>
        <a:lstStyle/>
        <a:p>
          <a:r>
            <a:rPr lang="en-GB" sz="1400" b="1"/>
            <a:t> Compassionate</a:t>
          </a:r>
          <a:r>
            <a:rPr lang="en-GB" sz="1400"/>
            <a:t> </a:t>
          </a:r>
          <a:r>
            <a:rPr lang="en-GB" sz="1400" b="1"/>
            <a:t>Policy &amp; Procedures</a:t>
          </a:r>
        </a:p>
      </dgm:t>
    </dgm:pt>
    <dgm:pt modelId="{E9CA04C5-1EAF-4C84-A5DF-AC0238484BE6}" type="parTrans" cxnId="{30E708BC-97F6-4D46-AF32-AAD7413C387E}">
      <dgm:prSet/>
      <dgm:spPr/>
      <dgm:t>
        <a:bodyPr/>
        <a:lstStyle/>
        <a:p>
          <a:endParaRPr lang="en-GB"/>
        </a:p>
      </dgm:t>
    </dgm:pt>
    <dgm:pt modelId="{FAD6866F-3770-4E66-A375-84E3F743D853}" type="sibTrans" cxnId="{30E708BC-97F6-4D46-AF32-AAD7413C387E}">
      <dgm:prSet/>
      <dgm:spPr/>
      <dgm:t>
        <a:bodyPr/>
        <a:lstStyle/>
        <a:p>
          <a:endParaRPr lang="en-GB"/>
        </a:p>
      </dgm:t>
    </dgm:pt>
    <dgm:pt modelId="{8F9A128B-FB10-44A5-BBAC-3578E0786383}">
      <dgm:prSet phldrT="[Text]" custT="1"/>
      <dgm:spPr>
        <a:solidFill>
          <a:srgbClr val="E52E7D">
            <a:alpha val="49804"/>
          </a:srgbClr>
        </a:solidFill>
      </dgm:spPr>
      <dgm:t>
        <a:bodyPr lIns="0" tIns="0" rIns="0" bIns="0"/>
        <a:lstStyle/>
        <a:p>
          <a:r>
            <a:rPr lang="en-GB" sz="1200" b="1">
              <a:latin typeface="Gotham" panose="02000504050000020004" pitchFamily="2" charset="0"/>
            </a:rPr>
            <a:t>Compassionate Systems </a:t>
          </a:r>
        </a:p>
      </dgm:t>
    </dgm:pt>
    <dgm:pt modelId="{5F645B23-24FC-44A5-B54B-493384E793E4}" type="parTrans" cxnId="{43155CA6-1B52-4F67-B0F1-30CD3F085F9E}">
      <dgm:prSet/>
      <dgm:spPr/>
      <dgm:t>
        <a:bodyPr/>
        <a:lstStyle/>
        <a:p>
          <a:endParaRPr lang="en-GB"/>
        </a:p>
      </dgm:t>
    </dgm:pt>
    <dgm:pt modelId="{90EEC73E-526A-4259-A66E-F6D272C707BE}" type="sibTrans" cxnId="{43155CA6-1B52-4F67-B0F1-30CD3F085F9E}">
      <dgm:prSet/>
      <dgm:spPr/>
      <dgm:t>
        <a:bodyPr/>
        <a:lstStyle/>
        <a:p>
          <a:endParaRPr lang="en-GB"/>
        </a:p>
      </dgm:t>
    </dgm:pt>
    <dgm:pt modelId="{D116F5D6-5C9C-48D6-8EF6-ECBCEB595593}">
      <dgm:prSet phldrT="[Text]" custT="1"/>
      <dgm:spPr>
        <a:solidFill>
          <a:srgbClr val="00917F">
            <a:alpha val="49804"/>
          </a:srgbClr>
        </a:solidFill>
      </dgm:spPr>
      <dgm:t>
        <a:bodyPr/>
        <a:lstStyle/>
        <a:p>
          <a:r>
            <a:rPr lang="en-GB" sz="1400" b="1"/>
            <a:t>Compassionate Cultures</a:t>
          </a:r>
        </a:p>
      </dgm:t>
    </dgm:pt>
    <dgm:pt modelId="{E4B05A4D-FD01-4B33-A039-A2EECFFC8B2F}" type="parTrans" cxnId="{46E7E48A-A6D0-4A40-9366-6774087A25C8}">
      <dgm:prSet/>
      <dgm:spPr/>
      <dgm:t>
        <a:bodyPr/>
        <a:lstStyle/>
        <a:p>
          <a:endParaRPr lang="en-GB"/>
        </a:p>
      </dgm:t>
    </dgm:pt>
    <dgm:pt modelId="{73A01CCE-2CDD-496C-A078-B565A37E89C9}" type="sibTrans" cxnId="{46E7E48A-A6D0-4A40-9366-6774087A25C8}">
      <dgm:prSet/>
      <dgm:spPr/>
      <dgm:t>
        <a:bodyPr/>
        <a:lstStyle/>
        <a:p>
          <a:endParaRPr lang="en-GB"/>
        </a:p>
      </dgm:t>
    </dgm:pt>
    <dgm:pt modelId="{DC4001E3-4326-4240-80C5-2B36DBF7E92D}">
      <dgm:prSet phldrT="[Text]" custT="1"/>
      <dgm:spPr>
        <a:solidFill>
          <a:srgbClr val="489CC9">
            <a:alpha val="49804"/>
          </a:srgbClr>
        </a:solidFill>
      </dgm:spPr>
      <dgm:t>
        <a:bodyPr/>
        <a:lstStyle/>
        <a:p>
          <a:r>
            <a:rPr lang="en-GB" sz="1400" b="1"/>
            <a:t>Compassionate Teams </a:t>
          </a:r>
        </a:p>
      </dgm:t>
    </dgm:pt>
    <dgm:pt modelId="{CBFB66AB-20E7-428A-B941-32ED350AA8D7}" type="parTrans" cxnId="{68F34E3C-E4CD-45DE-8EB5-59CA2FBB2183}">
      <dgm:prSet/>
      <dgm:spPr/>
      <dgm:t>
        <a:bodyPr/>
        <a:lstStyle/>
        <a:p>
          <a:endParaRPr lang="en-GB"/>
        </a:p>
      </dgm:t>
    </dgm:pt>
    <dgm:pt modelId="{9DADFE1C-21AC-47C0-9AA0-AC7014F03987}" type="sibTrans" cxnId="{68F34E3C-E4CD-45DE-8EB5-59CA2FBB2183}">
      <dgm:prSet/>
      <dgm:spPr/>
      <dgm:t>
        <a:bodyPr/>
        <a:lstStyle/>
        <a:p>
          <a:endParaRPr lang="en-GB"/>
        </a:p>
      </dgm:t>
    </dgm:pt>
    <dgm:pt modelId="{AA8BEA3A-E1E5-4A94-8EFE-922D602E6C19}" type="pres">
      <dgm:prSet presAssocID="{13FB8D62-F62B-4E8A-906B-4182DF631A81}" presName="composite" presStyleCnt="0">
        <dgm:presLayoutVars>
          <dgm:chMax val="1"/>
          <dgm:dir/>
          <dgm:resizeHandles val="exact"/>
        </dgm:presLayoutVars>
      </dgm:prSet>
      <dgm:spPr/>
    </dgm:pt>
    <dgm:pt modelId="{F9DFC8CB-0FEC-4EC1-B869-6C25B83292BE}" type="pres">
      <dgm:prSet presAssocID="{13FB8D62-F62B-4E8A-906B-4182DF631A81}" presName="radial" presStyleCnt="0">
        <dgm:presLayoutVars>
          <dgm:animLvl val="ctr"/>
        </dgm:presLayoutVars>
      </dgm:prSet>
      <dgm:spPr/>
    </dgm:pt>
    <dgm:pt modelId="{60C48B37-1AE0-4A9A-BD35-0AC036393E36}" type="pres">
      <dgm:prSet presAssocID="{1C1C0DC4-22F1-4471-8CA4-98D0F1C48927}" presName="centerShape" presStyleLbl="vennNode1" presStyleIdx="0" presStyleCnt="7" custLinFactNeighborY="1479"/>
      <dgm:spPr/>
    </dgm:pt>
    <dgm:pt modelId="{5E84C647-12B2-4522-B71D-53BD9331E8DC}" type="pres">
      <dgm:prSet presAssocID="{0D701D8C-A757-40E2-A0E6-417DDDCE86A9}" presName="node" presStyleLbl="vennNode1" presStyleIdx="1" presStyleCnt="7" custScaleX="117661" custScaleY="117661">
        <dgm:presLayoutVars>
          <dgm:bulletEnabled val="1"/>
        </dgm:presLayoutVars>
      </dgm:prSet>
      <dgm:spPr/>
    </dgm:pt>
    <dgm:pt modelId="{33D1FBB0-0E20-4C4E-B081-54132EAAD952}" type="pres">
      <dgm:prSet presAssocID="{DC4001E3-4326-4240-80C5-2B36DBF7E92D}" presName="node" presStyleLbl="vennNode1" presStyleIdx="2" presStyleCnt="7" custScaleX="117661" custScaleY="117661">
        <dgm:presLayoutVars>
          <dgm:bulletEnabled val="1"/>
        </dgm:presLayoutVars>
      </dgm:prSet>
      <dgm:spPr/>
    </dgm:pt>
    <dgm:pt modelId="{A7DA1F38-FBC4-45ED-A662-3D940C4323D1}" type="pres">
      <dgm:prSet presAssocID="{D116F5D6-5C9C-48D6-8EF6-ECBCEB595593}" presName="node" presStyleLbl="vennNode1" presStyleIdx="3" presStyleCnt="7" custScaleX="117661" custScaleY="117661">
        <dgm:presLayoutVars>
          <dgm:bulletEnabled val="1"/>
        </dgm:presLayoutVars>
      </dgm:prSet>
      <dgm:spPr/>
    </dgm:pt>
    <dgm:pt modelId="{7A9882A6-0204-4F3D-AC3C-E80A27DF7220}" type="pres">
      <dgm:prSet presAssocID="{13270A19-8EA4-47E3-A10D-9873CE25C1D2}" presName="node" presStyleLbl="vennNode1" presStyleIdx="4" presStyleCnt="7" custScaleX="117661" custScaleY="117661">
        <dgm:presLayoutVars>
          <dgm:bulletEnabled val="1"/>
        </dgm:presLayoutVars>
      </dgm:prSet>
      <dgm:spPr/>
    </dgm:pt>
    <dgm:pt modelId="{E031F348-0472-4F8B-99D8-82FFAB76BDB7}" type="pres">
      <dgm:prSet presAssocID="{72A25894-2DF0-40DB-8D20-BD717BE76C63}" presName="node" presStyleLbl="vennNode1" presStyleIdx="5" presStyleCnt="7" custScaleX="117661" custScaleY="117661">
        <dgm:presLayoutVars>
          <dgm:bulletEnabled val="1"/>
        </dgm:presLayoutVars>
      </dgm:prSet>
      <dgm:spPr/>
    </dgm:pt>
    <dgm:pt modelId="{B6F994F5-E7C5-4AEA-8954-ABE6A8393233}" type="pres">
      <dgm:prSet presAssocID="{8F9A128B-FB10-44A5-BBAC-3578E0786383}" presName="node" presStyleLbl="vennNode1" presStyleIdx="6" presStyleCnt="7" custScaleX="117661" custScaleY="117661">
        <dgm:presLayoutVars>
          <dgm:bulletEnabled val="1"/>
        </dgm:presLayoutVars>
      </dgm:prSet>
      <dgm:spPr/>
    </dgm:pt>
  </dgm:ptLst>
  <dgm:cxnLst>
    <dgm:cxn modelId="{80B53B07-CB6E-427C-A222-B3E882CAC236}" type="presOf" srcId="{13FB8D62-F62B-4E8A-906B-4182DF631A81}" destId="{AA8BEA3A-E1E5-4A94-8EFE-922D602E6C19}" srcOrd="0" destOrd="0" presId="urn:microsoft.com/office/officeart/2005/8/layout/radial3"/>
    <dgm:cxn modelId="{81CF1E1B-AFE8-4456-9AF8-E8786D774BCC}" type="presOf" srcId="{8F9A128B-FB10-44A5-BBAC-3578E0786383}" destId="{B6F994F5-E7C5-4AEA-8954-ABE6A8393233}" srcOrd="0" destOrd="0" presId="urn:microsoft.com/office/officeart/2005/8/layout/radial3"/>
    <dgm:cxn modelId="{C7AAF123-90F3-4980-8D25-58D4536CC1CA}" type="presOf" srcId="{13270A19-8EA4-47E3-A10D-9873CE25C1D2}" destId="{7A9882A6-0204-4F3D-AC3C-E80A27DF7220}" srcOrd="0" destOrd="0" presId="urn:microsoft.com/office/officeart/2005/8/layout/radial3"/>
    <dgm:cxn modelId="{A29FFB23-4A9B-4F89-9948-2134C432187F}" type="presOf" srcId="{1C1C0DC4-22F1-4471-8CA4-98D0F1C48927}" destId="{60C48B37-1AE0-4A9A-BD35-0AC036393E36}" srcOrd="0" destOrd="0" presId="urn:microsoft.com/office/officeart/2005/8/layout/radial3"/>
    <dgm:cxn modelId="{68F34E3C-E4CD-45DE-8EB5-59CA2FBB2183}" srcId="{1C1C0DC4-22F1-4471-8CA4-98D0F1C48927}" destId="{DC4001E3-4326-4240-80C5-2B36DBF7E92D}" srcOrd="1" destOrd="0" parTransId="{CBFB66AB-20E7-428A-B941-32ED350AA8D7}" sibTransId="{9DADFE1C-21AC-47C0-9AA0-AC7014F03987}"/>
    <dgm:cxn modelId="{1E33495C-81FC-44C9-A7D5-77521406349F}" type="presOf" srcId="{D116F5D6-5C9C-48D6-8EF6-ECBCEB595593}" destId="{A7DA1F38-FBC4-45ED-A662-3D940C4323D1}" srcOrd="0" destOrd="0" presId="urn:microsoft.com/office/officeart/2005/8/layout/radial3"/>
    <dgm:cxn modelId="{2E337542-B010-49D1-9060-625A6B99FF58}" srcId="{1C1C0DC4-22F1-4471-8CA4-98D0F1C48927}" destId="{0D701D8C-A757-40E2-A0E6-417DDDCE86A9}" srcOrd="0" destOrd="0" parTransId="{68CE35DE-FC72-457D-A3AC-5EBC444211D5}" sibTransId="{BAB248ED-7865-45CB-AE25-4372B7F0CBAC}"/>
    <dgm:cxn modelId="{2D2F6365-356F-4583-AD79-A28080FB451B}" type="presOf" srcId="{0D701D8C-A757-40E2-A0E6-417DDDCE86A9}" destId="{5E84C647-12B2-4522-B71D-53BD9331E8DC}" srcOrd="0" destOrd="0" presId="urn:microsoft.com/office/officeart/2005/8/layout/radial3"/>
    <dgm:cxn modelId="{F626F34D-D416-4BE8-B776-D17AD8AAEC73}" srcId="{1C1C0DC4-22F1-4471-8CA4-98D0F1C48927}" destId="{13270A19-8EA4-47E3-A10D-9873CE25C1D2}" srcOrd="3" destOrd="0" parTransId="{124BCBDB-0E3A-4913-8383-9C3DC7EC0775}" sibTransId="{BFAB450E-BC84-4F35-BDAE-34E50CBCA6F5}"/>
    <dgm:cxn modelId="{46E7E48A-A6D0-4A40-9366-6774087A25C8}" srcId="{1C1C0DC4-22F1-4471-8CA4-98D0F1C48927}" destId="{D116F5D6-5C9C-48D6-8EF6-ECBCEB595593}" srcOrd="2" destOrd="0" parTransId="{E4B05A4D-FD01-4B33-A039-A2EECFFC8B2F}" sibTransId="{73A01CCE-2CDD-496C-A078-B565A37E89C9}"/>
    <dgm:cxn modelId="{3758F399-90C5-4EFE-BE1A-C0E811CD6BE8}" type="presOf" srcId="{DC4001E3-4326-4240-80C5-2B36DBF7E92D}" destId="{33D1FBB0-0E20-4C4E-B081-54132EAAD952}" srcOrd="0" destOrd="0" presId="urn:microsoft.com/office/officeart/2005/8/layout/radial3"/>
    <dgm:cxn modelId="{43155CA6-1B52-4F67-B0F1-30CD3F085F9E}" srcId="{1C1C0DC4-22F1-4471-8CA4-98D0F1C48927}" destId="{8F9A128B-FB10-44A5-BBAC-3578E0786383}" srcOrd="5" destOrd="0" parTransId="{5F645B23-24FC-44A5-B54B-493384E793E4}" sibTransId="{90EEC73E-526A-4259-A66E-F6D272C707BE}"/>
    <dgm:cxn modelId="{30E708BC-97F6-4D46-AF32-AAD7413C387E}" srcId="{1C1C0DC4-22F1-4471-8CA4-98D0F1C48927}" destId="{72A25894-2DF0-40DB-8D20-BD717BE76C63}" srcOrd="4" destOrd="0" parTransId="{E9CA04C5-1EAF-4C84-A5DF-AC0238484BE6}" sibTransId="{FAD6866F-3770-4E66-A375-84E3F743D853}"/>
    <dgm:cxn modelId="{F1FE8EBE-D6A4-4429-BE05-650D073F2AD8}" srcId="{13FB8D62-F62B-4E8A-906B-4182DF631A81}" destId="{1C1C0DC4-22F1-4471-8CA4-98D0F1C48927}" srcOrd="0" destOrd="0" parTransId="{231ABC90-91B7-498E-A03C-1A0403A6A728}" sibTransId="{E072D2D2-0611-4453-BB58-A555BFCC1D84}"/>
    <dgm:cxn modelId="{1C27E7FA-DC3F-466C-A9E3-0D21AAD81A10}" type="presOf" srcId="{72A25894-2DF0-40DB-8D20-BD717BE76C63}" destId="{E031F348-0472-4F8B-99D8-82FFAB76BDB7}" srcOrd="0" destOrd="0" presId="urn:microsoft.com/office/officeart/2005/8/layout/radial3"/>
    <dgm:cxn modelId="{90165093-6E45-47AC-B4D6-892AABDCB8F6}" type="presParOf" srcId="{AA8BEA3A-E1E5-4A94-8EFE-922D602E6C19}" destId="{F9DFC8CB-0FEC-4EC1-B869-6C25B83292BE}" srcOrd="0" destOrd="0" presId="urn:microsoft.com/office/officeart/2005/8/layout/radial3"/>
    <dgm:cxn modelId="{13C80812-26DD-4238-9574-9BE370FAAF20}" type="presParOf" srcId="{F9DFC8CB-0FEC-4EC1-B869-6C25B83292BE}" destId="{60C48B37-1AE0-4A9A-BD35-0AC036393E36}" srcOrd="0" destOrd="0" presId="urn:microsoft.com/office/officeart/2005/8/layout/radial3"/>
    <dgm:cxn modelId="{78F8DC27-7F53-4955-B296-6F5187CD0444}" type="presParOf" srcId="{F9DFC8CB-0FEC-4EC1-B869-6C25B83292BE}" destId="{5E84C647-12B2-4522-B71D-53BD9331E8DC}" srcOrd="1" destOrd="0" presId="urn:microsoft.com/office/officeart/2005/8/layout/radial3"/>
    <dgm:cxn modelId="{89F72FDB-E821-48DD-B8DE-70513DCDABE2}" type="presParOf" srcId="{F9DFC8CB-0FEC-4EC1-B869-6C25B83292BE}" destId="{33D1FBB0-0E20-4C4E-B081-54132EAAD952}" srcOrd="2" destOrd="0" presId="urn:microsoft.com/office/officeart/2005/8/layout/radial3"/>
    <dgm:cxn modelId="{B643926E-2B66-4333-82C2-8249C2E04F2F}" type="presParOf" srcId="{F9DFC8CB-0FEC-4EC1-B869-6C25B83292BE}" destId="{A7DA1F38-FBC4-45ED-A662-3D940C4323D1}" srcOrd="3" destOrd="0" presId="urn:microsoft.com/office/officeart/2005/8/layout/radial3"/>
    <dgm:cxn modelId="{AAB2E7D3-5CB7-4651-B9AB-A7A606D64589}" type="presParOf" srcId="{F9DFC8CB-0FEC-4EC1-B869-6C25B83292BE}" destId="{7A9882A6-0204-4F3D-AC3C-E80A27DF7220}" srcOrd="4" destOrd="0" presId="urn:microsoft.com/office/officeart/2005/8/layout/radial3"/>
    <dgm:cxn modelId="{6FB01751-A0E4-4BA2-99EE-503474BA89CD}" type="presParOf" srcId="{F9DFC8CB-0FEC-4EC1-B869-6C25B83292BE}" destId="{E031F348-0472-4F8B-99D8-82FFAB76BDB7}" srcOrd="5" destOrd="0" presId="urn:microsoft.com/office/officeart/2005/8/layout/radial3"/>
    <dgm:cxn modelId="{EE723121-2CD8-41AD-9EB9-358D91A6E565}" type="presParOf" srcId="{F9DFC8CB-0FEC-4EC1-B869-6C25B83292BE}" destId="{B6F994F5-E7C5-4AEA-8954-ABE6A8393233}"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26E074-5EC0-4EFC-AAB0-97E865FB2D26}" type="doc">
      <dgm:prSet loTypeId="urn:microsoft.com/office/officeart/2005/8/layout/venn1" loCatId="relationship" qsTypeId="urn:microsoft.com/office/officeart/2005/8/quickstyle/simple1" qsCatId="simple" csTypeId="urn:microsoft.com/office/officeart/2005/8/colors/colorful1" csCatId="colorful" phldr="1"/>
      <dgm:spPr/>
    </dgm:pt>
    <dgm:pt modelId="{F0850A14-10D0-4B4F-9F32-34A3EC8646B3}">
      <dgm:prSet phldrT="[Text]"/>
      <dgm:spPr/>
      <dgm:t>
        <a:bodyPr/>
        <a:lstStyle/>
        <a:p>
          <a:r>
            <a:rPr lang="en-GB" dirty="0"/>
            <a:t>Self-Kindness</a:t>
          </a:r>
        </a:p>
      </dgm:t>
    </dgm:pt>
    <dgm:pt modelId="{DE694984-6BFF-4340-B905-8F328295920B}" type="parTrans" cxnId="{A0095595-2339-4D1E-9CAC-E88AD5FA0749}">
      <dgm:prSet/>
      <dgm:spPr/>
      <dgm:t>
        <a:bodyPr/>
        <a:lstStyle/>
        <a:p>
          <a:endParaRPr lang="en-GB"/>
        </a:p>
      </dgm:t>
    </dgm:pt>
    <dgm:pt modelId="{68E12084-CA94-4B0F-8CD8-D370A7DDD74F}" type="sibTrans" cxnId="{A0095595-2339-4D1E-9CAC-E88AD5FA0749}">
      <dgm:prSet/>
      <dgm:spPr/>
      <dgm:t>
        <a:bodyPr/>
        <a:lstStyle/>
        <a:p>
          <a:endParaRPr lang="en-GB"/>
        </a:p>
      </dgm:t>
    </dgm:pt>
    <dgm:pt modelId="{6BDB1D4D-4C80-48F7-AD1C-50D1212D4CF5}">
      <dgm:prSet phldrT="[Text]"/>
      <dgm:spPr/>
      <dgm:t>
        <a:bodyPr/>
        <a:lstStyle/>
        <a:p>
          <a:r>
            <a:rPr lang="en-GB" dirty="0"/>
            <a:t>Mindfulness</a:t>
          </a:r>
        </a:p>
      </dgm:t>
    </dgm:pt>
    <dgm:pt modelId="{C67DF2FE-43F4-4B13-A1B4-74A304BC071F}" type="parTrans" cxnId="{AB66ED5B-2B9F-441D-BD12-51046524706C}">
      <dgm:prSet/>
      <dgm:spPr/>
      <dgm:t>
        <a:bodyPr/>
        <a:lstStyle/>
        <a:p>
          <a:endParaRPr lang="en-GB"/>
        </a:p>
      </dgm:t>
    </dgm:pt>
    <dgm:pt modelId="{206BE08F-4609-4F05-8FA8-B7DA32F40889}" type="sibTrans" cxnId="{AB66ED5B-2B9F-441D-BD12-51046524706C}">
      <dgm:prSet/>
      <dgm:spPr/>
      <dgm:t>
        <a:bodyPr/>
        <a:lstStyle/>
        <a:p>
          <a:endParaRPr lang="en-GB"/>
        </a:p>
      </dgm:t>
    </dgm:pt>
    <dgm:pt modelId="{9DB473BF-DEA8-4C6E-8457-D53E80BD224C}">
      <dgm:prSet phldrT="[Text]"/>
      <dgm:spPr/>
      <dgm:t>
        <a:bodyPr/>
        <a:lstStyle/>
        <a:p>
          <a:r>
            <a:rPr lang="en-GB" dirty="0"/>
            <a:t>Common Humanity</a:t>
          </a:r>
        </a:p>
      </dgm:t>
    </dgm:pt>
    <dgm:pt modelId="{0F1E1D6F-FD00-4AF4-9F5D-E706FAACE729}" type="parTrans" cxnId="{9EDCC9F8-0EF3-4D60-9359-A81DDABF57D6}">
      <dgm:prSet/>
      <dgm:spPr/>
      <dgm:t>
        <a:bodyPr/>
        <a:lstStyle/>
        <a:p>
          <a:endParaRPr lang="en-GB"/>
        </a:p>
      </dgm:t>
    </dgm:pt>
    <dgm:pt modelId="{F17EC96E-F68A-4A05-837C-5BA2E81CA5F8}" type="sibTrans" cxnId="{9EDCC9F8-0EF3-4D60-9359-A81DDABF57D6}">
      <dgm:prSet/>
      <dgm:spPr/>
      <dgm:t>
        <a:bodyPr/>
        <a:lstStyle/>
        <a:p>
          <a:endParaRPr lang="en-GB"/>
        </a:p>
      </dgm:t>
    </dgm:pt>
    <dgm:pt modelId="{7E9ED95C-449D-4742-BDF9-4A0644A43206}" type="pres">
      <dgm:prSet presAssocID="{1C26E074-5EC0-4EFC-AAB0-97E865FB2D26}" presName="compositeShape" presStyleCnt="0">
        <dgm:presLayoutVars>
          <dgm:chMax val="7"/>
          <dgm:dir/>
          <dgm:resizeHandles val="exact"/>
        </dgm:presLayoutVars>
      </dgm:prSet>
      <dgm:spPr/>
    </dgm:pt>
    <dgm:pt modelId="{953FA42B-8437-451B-8FD5-6D4F9123CA29}" type="pres">
      <dgm:prSet presAssocID="{F0850A14-10D0-4B4F-9F32-34A3EC8646B3}" presName="circ1" presStyleLbl="vennNode1" presStyleIdx="0" presStyleCnt="3"/>
      <dgm:spPr/>
    </dgm:pt>
    <dgm:pt modelId="{C8E4D037-2CCA-4F84-90B2-5B2D20CCC087}" type="pres">
      <dgm:prSet presAssocID="{F0850A14-10D0-4B4F-9F32-34A3EC8646B3}" presName="circ1Tx" presStyleLbl="revTx" presStyleIdx="0" presStyleCnt="0">
        <dgm:presLayoutVars>
          <dgm:chMax val="0"/>
          <dgm:chPref val="0"/>
          <dgm:bulletEnabled val="1"/>
        </dgm:presLayoutVars>
      </dgm:prSet>
      <dgm:spPr/>
    </dgm:pt>
    <dgm:pt modelId="{CF9A43D8-954A-41E9-A0C8-CC78C293D462}" type="pres">
      <dgm:prSet presAssocID="{6BDB1D4D-4C80-48F7-AD1C-50D1212D4CF5}" presName="circ2" presStyleLbl="vennNode1" presStyleIdx="1" presStyleCnt="3"/>
      <dgm:spPr/>
    </dgm:pt>
    <dgm:pt modelId="{9EE0785A-C1B8-4B1A-B26D-161985C1BD36}" type="pres">
      <dgm:prSet presAssocID="{6BDB1D4D-4C80-48F7-AD1C-50D1212D4CF5}" presName="circ2Tx" presStyleLbl="revTx" presStyleIdx="0" presStyleCnt="0">
        <dgm:presLayoutVars>
          <dgm:chMax val="0"/>
          <dgm:chPref val="0"/>
          <dgm:bulletEnabled val="1"/>
        </dgm:presLayoutVars>
      </dgm:prSet>
      <dgm:spPr/>
    </dgm:pt>
    <dgm:pt modelId="{2F627B3C-1B4C-4145-A4C6-689D2E53354D}" type="pres">
      <dgm:prSet presAssocID="{9DB473BF-DEA8-4C6E-8457-D53E80BD224C}" presName="circ3" presStyleLbl="vennNode1" presStyleIdx="2" presStyleCnt="3"/>
      <dgm:spPr/>
    </dgm:pt>
    <dgm:pt modelId="{7FDD7429-ACF5-4255-9DF2-3299D5B4AD73}" type="pres">
      <dgm:prSet presAssocID="{9DB473BF-DEA8-4C6E-8457-D53E80BD224C}" presName="circ3Tx" presStyleLbl="revTx" presStyleIdx="0" presStyleCnt="0">
        <dgm:presLayoutVars>
          <dgm:chMax val="0"/>
          <dgm:chPref val="0"/>
          <dgm:bulletEnabled val="1"/>
        </dgm:presLayoutVars>
      </dgm:prSet>
      <dgm:spPr/>
    </dgm:pt>
  </dgm:ptLst>
  <dgm:cxnLst>
    <dgm:cxn modelId="{D990A310-813A-46B9-8B47-59786463E5ED}" type="presOf" srcId="{F0850A14-10D0-4B4F-9F32-34A3EC8646B3}" destId="{953FA42B-8437-451B-8FD5-6D4F9123CA29}" srcOrd="0" destOrd="0" presId="urn:microsoft.com/office/officeart/2005/8/layout/venn1"/>
    <dgm:cxn modelId="{4DAFE719-7327-4704-B114-0CB4D0FDCB57}" type="presOf" srcId="{F0850A14-10D0-4B4F-9F32-34A3EC8646B3}" destId="{C8E4D037-2CCA-4F84-90B2-5B2D20CCC087}" srcOrd="1" destOrd="0" presId="urn:microsoft.com/office/officeart/2005/8/layout/venn1"/>
    <dgm:cxn modelId="{AB66ED5B-2B9F-441D-BD12-51046524706C}" srcId="{1C26E074-5EC0-4EFC-AAB0-97E865FB2D26}" destId="{6BDB1D4D-4C80-48F7-AD1C-50D1212D4CF5}" srcOrd="1" destOrd="0" parTransId="{C67DF2FE-43F4-4B13-A1B4-74A304BC071F}" sibTransId="{206BE08F-4609-4F05-8FA8-B7DA32F40889}"/>
    <dgm:cxn modelId="{5952845D-23FB-4CC3-9A2F-9E308DBD5C86}" type="presOf" srcId="{9DB473BF-DEA8-4C6E-8457-D53E80BD224C}" destId="{7FDD7429-ACF5-4255-9DF2-3299D5B4AD73}" srcOrd="1" destOrd="0" presId="urn:microsoft.com/office/officeart/2005/8/layout/venn1"/>
    <dgm:cxn modelId="{D14B6D89-5572-4CDB-9C64-52914B894840}" type="presOf" srcId="{6BDB1D4D-4C80-48F7-AD1C-50D1212D4CF5}" destId="{CF9A43D8-954A-41E9-A0C8-CC78C293D462}" srcOrd="0" destOrd="0" presId="urn:microsoft.com/office/officeart/2005/8/layout/venn1"/>
    <dgm:cxn modelId="{A0095595-2339-4D1E-9CAC-E88AD5FA0749}" srcId="{1C26E074-5EC0-4EFC-AAB0-97E865FB2D26}" destId="{F0850A14-10D0-4B4F-9F32-34A3EC8646B3}" srcOrd="0" destOrd="0" parTransId="{DE694984-6BFF-4340-B905-8F328295920B}" sibTransId="{68E12084-CA94-4B0F-8CD8-D370A7DDD74F}"/>
    <dgm:cxn modelId="{D417C89F-5BD4-4C95-9F70-92CA6BE0202B}" type="presOf" srcId="{1C26E074-5EC0-4EFC-AAB0-97E865FB2D26}" destId="{7E9ED95C-449D-4742-BDF9-4A0644A43206}" srcOrd="0" destOrd="0" presId="urn:microsoft.com/office/officeart/2005/8/layout/venn1"/>
    <dgm:cxn modelId="{C31568A4-28EA-4E79-A2CC-9724005E784D}" type="presOf" srcId="{6BDB1D4D-4C80-48F7-AD1C-50D1212D4CF5}" destId="{9EE0785A-C1B8-4B1A-B26D-161985C1BD36}" srcOrd="1" destOrd="0" presId="urn:microsoft.com/office/officeart/2005/8/layout/venn1"/>
    <dgm:cxn modelId="{9EDCC9F8-0EF3-4D60-9359-A81DDABF57D6}" srcId="{1C26E074-5EC0-4EFC-AAB0-97E865FB2D26}" destId="{9DB473BF-DEA8-4C6E-8457-D53E80BD224C}" srcOrd="2" destOrd="0" parTransId="{0F1E1D6F-FD00-4AF4-9F5D-E706FAACE729}" sibTransId="{F17EC96E-F68A-4A05-837C-5BA2E81CA5F8}"/>
    <dgm:cxn modelId="{F51E19FB-B8F6-4BF3-996F-A1855912474B}" type="presOf" srcId="{9DB473BF-DEA8-4C6E-8457-D53E80BD224C}" destId="{2F627B3C-1B4C-4145-A4C6-689D2E53354D}" srcOrd="0" destOrd="0" presId="urn:microsoft.com/office/officeart/2005/8/layout/venn1"/>
    <dgm:cxn modelId="{E94A09BC-A161-47C0-9AA7-AF098AF8B3F5}" type="presParOf" srcId="{7E9ED95C-449D-4742-BDF9-4A0644A43206}" destId="{953FA42B-8437-451B-8FD5-6D4F9123CA29}" srcOrd="0" destOrd="0" presId="urn:microsoft.com/office/officeart/2005/8/layout/venn1"/>
    <dgm:cxn modelId="{C6ED7765-01A8-4186-8E88-B0A9EAABB676}" type="presParOf" srcId="{7E9ED95C-449D-4742-BDF9-4A0644A43206}" destId="{C8E4D037-2CCA-4F84-90B2-5B2D20CCC087}" srcOrd="1" destOrd="0" presId="urn:microsoft.com/office/officeart/2005/8/layout/venn1"/>
    <dgm:cxn modelId="{D85669A5-AD98-4B55-A54B-4DDE7BDABE63}" type="presParOf" srcId="{7E9ED95C-449D-4742-BDF9-4A0644A43206}" destId="{CF9A43D8-954A-41E9-A0C8-CC78C293D462}" srcOrd="2" destOrd="0" presId="urn:microsoft.com/office/officeart/2005/8/layout/venn1"/>
    <dgm:cxn modelId="{D06533C7-251C-4CFB-B7A8-8826F5D05343}" type="presParOf" srcId="{7E9ED95C-449D-4742-BDF9-4A0644A43206}" destId="{9EE0785A-C1B8-4B1A-B26D-161985C1BD36}" srcOrd="3" destOrd="0" presId="urn:microsoft.com/office/officeart/2005/8/layout/venn1"/>
    <dgm:cxn modelId="{460441DA-A08D-4B80-8610-4699CB53BE2F}" type="presParOf" srcId="{7E9ED95C-449D-4742-BDF9-4A0644A43206}" destId="{2F627B3C-1B4C-4145-A4C6-689D2E53354D}" srcOrd="4" destOrd="0" presId="urn:microsoft.com/office/officeart/2005/8/layout/venn1"/>
    <dgm:cxn modelId="{76FE6650-3C09-43CF-B5AB-625B397D896D}" type="presParOf" srcId="{7E9ED95C-449D-4742-BDF9-4A0644A43206}" destId="{7FDD7429-ACF5-4255-9DF2-3299D5B4AD7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1C08D2-5C00-4BE7-85E0-EA0309E76F9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54ED3BDE-1209-48BE-B973-D5FBAA683073}">
      <dgm:prSet phldrT="[Text]"/>
      <dgm:spPr>
        <a:solidFill>
          <a:schemeClr val="accent1">
            <a:lumMod val="20000"/>
            <a:lumOff val="80000"/>
          </a:schemeClr>
        </a:solidFill>
      </dgm:spPr>
      <dgm:t>
        <a:bodyPr/>
        <a:lstStyle/>
        <a:p>
          <a:r>
            <a:rPr lang="en-GB" b="1" dirty="0">
              <a:solidFill>
                <a:schemeClr val="tx1">
                  <a:lumMod val="50000"/>
                  <a:lumOff val="50000"/>
                </a:schemeClr>
              </a:solidFill>
            </a:rPr>
            <a:t>Improved Retention</a:t>
          </a:r>
        </a:p>
      </dgm:t>
    </dgm:pt>
    <dgm:pt modelId="{05CD4BF4-4CF1-4C94-AC23-49D58000C2A7}" type="parTrans" cxnId="{38DF0A80-DFF6-4B65-88C1-429216EF7B8A}">
      <dgm:prSet/>
      <dgm:spPr/>
      <dgm:t>
        <a:bodyPr/>
        <a:lstStyle/>
        <a:p>
          <a:endParaRPr lang="en-GB"/>
        </a:p>
      </dgm:t>
    </dgm:pt>
    <dgm:pt modelId="{DC3372F1-4B0E-4D73-88FC-0046C6989E19}" type="sibTrans" cxnId="{38DF0A80-DFF6-4B65-88C1-429216EF7B8A}">
      <dgm:prSet/>
      <dgm:spPr/>
      <dgm:t>
        <a:bodyPr/>
        <a:lstStyle/>
        <a:p>
          <a:endParaRPr lang="en-GB"/>
        </a:p>
      </dgm:t>
    </dgm:pt>
    <dgm:pt modelId="{75B52D4E-DF0D-4961-A686-06C5B9A527E1}">
      <dgm:prSet phldrT="[Text]" custT="1"/>
      <dgm:spPr>
        <a:solidFill>
          <a:schemeClr val="bg1"/>
        </a:solidFill>
        <a:ln w="57150">
          <a:solidFill>
            <a:srgbClr val="7030A0"/>
          </a:solidFill>
        </a:ln>
      </dgm:spPr>
      <dgm:t>
        <a:bodyPr/>
        <a:lstStyle/>
        <a:p>
          <a:endParaRPr lang="en-GB" sz="1300" b="1" dirty="0">
            <a:solidFill>
              <a:schemeClr val="accent1">
                <a:lumMod val="50000"/>
              </a:schemeClr>
            </a:solidFill>
            <a:latin typeface="Congenial SemiBold" panose="02000503040000020004" pitchFamily="2" charset="0"/>
            <a:ea typeface="ADLaM Display" panose="020F0502020204030204" pitchFamily="2" charset="0"/>
            <a:cs typeface="ADLaM Display" panose="020F0502020204030204" pitchFamily="2" charset="0"/>
          </a:endParaRPr>
        </a:p>
      </dgm:t>
    </dgm:pt>
    <dgm:pt modelId="{F99AD8CF-3ABB-4C3D-9CD2-779107D6E4C9}" type="parTrans" cxnId="{11B9B2E0-2E7F-4363-8328-1F72AC485BF5}">
      <dgm:prSet/>
      <dgm:spPr/>
      <dgm:t>
        <a:bodyPr/>
        <a:lstStyle/>
        <a:p>
          <a:endParaRPr lang="en-GB"/>
        </a:p>
      </dgm:t>
    </dgm:pt>
    <dgm:pt modelId="{2CBB1B40-295E-4ACB-A3E1-80DA8EE33073}" type="sibTrans" cxnId="{11B9B2E0-2E7F-4363-8328-1F72AC485BF5}">
      <dgm:prSet/>
      <dgm:spPr/>
      <dgm:t>
        <a:bodyPr/>
        <a:lstStyle/>
        <a:p>
          <a:endParaRPr lang="en-GB"/>
        </a:p>
      </dgm:t>
    </dgm:pt>
    <dgm:pt modelId="{FB68E20F-EFF4-4B7C-8783-50676C85A644}">
      <dgm:prSet phldrT="[Text]" custT="1"/>
      <dgm:spPr>
        <a:solidFill>
          <a:schemeClr val="bg1"/>
        </a:solidFill>
        <a:ln w="57150">
          <a:solidFill>
            <a:srgbClr val="459CC9"/>
          </a:solidFill>
        </a:ln>
      </dgm:spPr>
      <dgm:t>
        <a:bodyPr/>
        <a:lstStyle/>
        <a:p>
          <a:pPr marL="0" lvl="0" indent="0" algn="ctr" defTabSz="622300">
            <a:lnSpc>
              <a:spcPct val="90000"/>
            </a:lnSpc>
            <a:spcBef>
              <a:spcPct val="0"/>
            </a:spcBef>
            <a:spcAft>
              <a:spcPct val="35000"/>
            </a:spcAft>
            <a:buNone/>
          </a:pPr>
          <a:endParaRPr lang="en-GB" sz="1300" b="1" kern="1200" dirty="0">
            <a:solidFill>
              <a:srgbClr val="4472C4">
                <a:lumMod val="50000"/>
              </a:srgbClr>
            </a:solidFill>
            <a:latin typeface="Congenial SemiBold" panose="02000503040000020004" pitchFamily="2" charset="0"/>
            <a:ea typeface="ADLaM Display" panose="020F0502020204030204" pitchFamily="2" charset="0"/>
            <a:cs typeface="ADLaM Display" panose="020F0502020204030204" pitchFamily="2" charset="0"/>
          </a:endParaRPr>
        </a:p>
      </dgm:t>
    </dgm:pt>
    <dgm:pt modelId="{A0EDB445-4D02-4E57-BC27-7D129BAF5D44}" type="parTrans" cxnId="{7F565BD6-EA55-4308-95E4-E3049A662E95}">
      <dgm:prSet/>
      <dgm:spPr/>
      <dgm:t>
        <a:bodyPr/>
        <a:lstStyle/>
        <a:p>
          <a:endParaRPr lang="en-GB"/>
        </a:p>
      </dgm:t>
    </dgm:pt>
    <dgm:pt modelId="{94AA4BFD-7402-45EB-B242-15D4E15E9EAB}" type="sibTrans" cxnId="{7F565BD6-EA55-4308-95E4-E3049A662E95}">
      <dgm:prSet/>
      <dgm:spPr/>
      <dgm:t>
        <a:bodyPr/>
        <a:lstStyle/>
        <a:p>
          <a:endParaRPr lang="en-GB"/>
        </a:p>
      </dgm:t>
    </dgm:pt>
    <dgm:pt modelId="{8E80F6EB-12F2-4D7C-8417-CA5427AC3B63}">
      <dgm:prSet phldrT="[Text]"/>
      <dgm:spPr>
        <a:solidFill>
          <a:schemeClr val="bg1"/>
        </a:solidFill>
        <a:ln w="57150">
          <a:solidFill>
            <a:schemeClr val="accent2">
              <a:lumMod val="75000"/>
            </a:schemeClr>
          </a:solidFill>
        </a:ln>
      </dgm:spPr>
      <dgm:t>
        <a:bodyPr/>
        <a:lstStyle/>
        <a:p>
          <a:endParaRPr lang="en-GB" b="1" dirty="0">
            <a:solidFill>
              <a:schemeClr val="accent1">
                <a:lumMod val="50000"/>
              </a:schemeClr>
            </a:solidFill>
            <a:latin typeface="Congenial SemiBold" panose="02000503040000020004" pitchFamily="2" charset="0"/>
          </a:endParaRPr>
        </a:p>
      </dgm:t>
    </dgm:pt>
    <dgm:pt modelId="{C4A6FA88-218D-41CE-A16E-ECA7725D430B}" type="parTrans" cxnId="{F41BBE3B-EE95-4038-BB43-36C0A58A507F}">
      <dgm:prSet/>
      <dgm:spPr/>
      <dgm:t>
        <a:bodyPr/>
        <a:lstStyle/>
        <a:p>
          <a:endParaRPr lang="en-GB"/>
        </a:p>
      </dgm:t>
    </dgm:pt>
    <dgm:pt modelId="{46E34031-BB92-4519-B9A3-E59EF882237D}" type="sibTrans" cxnId="{F41BBE3B-EE95-4038-BB43-36C0A58A507F}">
      <dgm:prSet/>
      <dgm:spPr/>
      <dgm:t>
        <a:bodyPr/>
        <a:lstStyle/>
        <a:p>
          <a:endParaRPr lang="en-GB"/>
        </a:p>
      </dgm:t>
    </dgm:pt>
    <dgm:pt modelId="{93E83DD4-7DDB-4CA0-9C79-9D2F4454F0D1}">
      <dgm:prSet phldrT="[Text]" custT="1"/>
      <dgm:spPr>
        <a:solidFill>
          <a:schemeClr val="bg1"/>
        </a:solidFill>
        <a:ln w="57150">
          <a:solidFill>
            <a:schemeClr val="accent6">
              <a:lumMod val="75000"/>
            </a:schemeClr>
          </a:solidFill>
        </a:ln>
      </dgm:spPr>
      <dgm:t>
        <a:bodyPr/>
        <a:lstStyle/>
        <a:p>
          <a:endParaRPr lang="en-GB" sz="1300" b="1" kern="1200" dirty="0">
            <a:solidFill>
              <a:srgbClr val="4472C4">
                <a:lumMod val="50000"/>
              </a:srgbClr>
            </a:solidFill>
            <a:latin typeface="Congenial SemiBold" panose="02000503040000020004" pitchFamily="2" charset="0"/>
            <a:ea typeface="+mn-ea"/>
            <a:cs typeface="+mn-cs"/>
          </a:endParaRPr>
        </a:p>
      </dgm:t>
    </dgm:pt>
    <dgm:pt modelId="{73A9C2C0-C442-43E1-8317-D121359FB805}" type="parTrans" cxnId="{01CDD5C5-AA7C-409C-91F3-743CCEA6DB09}">
      <dgm:prSet/>
      <dgm:spPr/>
      <dgm:t>
        <a:bodyPr/>
        <a:lstStyle/>
        <a:p>
          <a:endParaRPr lang="en-GB"/>
        </a:p>
      </dgm:t>
    </dgm:pt>
    <dgm:pt modelId="{59E2FB52-D03A-413C-BE3E-0450C6BA9E7A}" type="sibTrans" cxnId="{01CDD5C5-AA7C-409C-91F3-743CCEA6DB09}">
      <dgm:prSet/>
      <dgm:spPr/>
      <dgm:t>
        <a:bodyPr/>
        <a:lstStyle/>
        <a:p>
          <a:endParaRPr lang="en-GB"/>
        </a:p>
      </dgm:t>
    </dgm:pt>
    <dgm:pt modelId="{DAA2A2B7-4570-4B0F-BBF5-515937C7FBAA}">
      <dgm:prSet phldrT="[Text]" custT="1"/>
      <dgm:spPr>
        <a:solidFill>
          <a:schemeClr val="bg1"/>
        </a:solidFill>
        <a:ln w="57150">
          <a:solidFill>
            <a:srgbClr val="C39BFF"/>
          </a:solidFill>
        </a:ln>
      </dgm:spPr>
      <dgm:t>
        <a:bodyPr/>
        <a:lstStyle/>
        <a:p>
          <a:endParaRPr lang="en-GB" sz="1300" b="1" kern="1200" dirty="0">
            <a:solidFill>
              <a:srgbClr val="4472C4">
                <a:lumMod val="50000"/>
              </a:srgbClr>
            </a:solidFill>
            <a:latin typeface="Congenial SemiBold" panose="02000503040000020004" pitchFamily="2" charset="0"/>
            <a:ea typeface="+mn-ea"/>
            <a:cs typeface="+mn-cs"/>
          </a:endParaRPr>
        </a:p>
      </dgm:t>
    </dgm:pt>
    <dgm:pt modelId="{3E8B95A3-CE5B-4DE3-B263-166249EC364F}" type="parTrans" cxnId="{24CC1F7C-5612-463A-A6EC-0133D8F6445D}">
      <dgm:prSet/>
      <dgm:spPr/>
      <dgm:t>
        <a:bodyPr/>
        <a:lstStyle/>
        <a:p>
          <a:endParaRPr lang="en-GB"/>
        </a:p>
      </dgm:t>
    </dgm:pt>
    <dgm:pt modelId="{F9CEC5C6-044E-45CF-943D-8FA0C195C4B4}" type="sibTrans" cxnId="{24CC1F7C-5612-463A-A6EC-0133D8F6445D}">
      <dgm:prSet/>
      <dgm:spPr/>
      <dgm:t>
        <a:bodyPr/>
        <a:lstStyle/>
        <a:p>
          <a:endParaRPr lang="en-GB"/>
        </a:p>
      </dgm:t>
    </dgm:pt>
    <dgm:pt modelId="{A71B185F-4276-4B18-A51C-8BC31A210FCF}">
      <dgm:prSet phldrT="[Text]" custT="1"/>
      <dgm:spPr>
        <a:solidFill>
          <a:schemeClr val="bg1"/>
        </a:solidFill>
        <a:ln w="57150">
          <a:solidFill>
            <a:srgbClr val="E62C7E"/>
          </a:solidFill>
        </a:ln>
      </dgm:spPr>
      <dgm:t>
        <a:bodyPr/>
        <a:lstStyle/>
        <a:p>
          <a:endParaRPr lang="en-GB" sz="1300" b="1" kern="1200" dirty="0">
            <a:solidFill>
              <a:srgbClr val="4472C4">
                <a:lumMod val="50000"/>
              </a:srgbClr>
            </a:solidFill>
            <a:latin typeface="Congenial SemiBold" panose="02000503040000020004" pitchFamily="2" charset="0"/>
            <a:ea typeface="+mn-ea"/>
            <a:cs typeface="+mn-cs"/>
          </a:endParaRPr>
        </a:p>
      </dgm:t>
    </dgm:pt>
    <dgm:pt modelId="{CC4B45BD-D0DD-4A98-8BAB-FC7AB7E6FB62}" type="parTrans" cxnId="{98E1896B-4A67-4F1E-B4C3-3D2F74502936}">
      <dgm:prSet/>
      <dgm:spPr/>
      <dgm:t>
        <a:bodyPr/>
        <a:lstStyle/>
        <a:p>
          <a:endParaRPr lang="en-GB"/>
        </a:p>
      </dgm:t>
    </dgm:pt>
    <dgm:pt modelId="{27F338ED-B57F-444B-8157-5701669C58B0}" type="sibTrans" cxnId="{98E1896B-4A67-4F1E-B4C3-3D2F74502936}">
      <dgm:prSet/>
      <dgm:spPr/>
      <dgm:t>
        <a:bodyPr/>
        <a:lstStyle/>
        <a:p>
          <a:endParaRPr lang="en-GB"/>
        </a:p>
      </dgm:t>
    </dgm:pt>
    <dgm:pt modelId="{85ECC1EB-24D5-46B2-B12E-5D578A81D840}" type="pres">
      <dgm:prSet presAssocID="{361C08D2-5C00-4BE7-85E0-EA0309E76F98}" presName="Name0" presStyleCnt="0">
        <dgm:presLayoutVars>
          <dgm:chMax val="1"/>
          <dgm:dir/>
          <dgm:animLvl val="ctr"/>
          <dgm:resizeHandles val="exact"/>
        </dgm:presLayoutVars>
      </dgm:prSet>
      <dgm:spPr/>
    </dgm:pt>
    <dgm:pt modelId="{DA80352E-1596-458A-8BC5-57F9737A4A8D}" type="pres">
      <dgm:prSet presAssocID="{54ED3BDE-1209-48BE-B973-D5FBAA683073}" presName="centerShape" presStyleLbl="node0" presStyleIdx="0" presStyleCnt="1"/>
      <dgm:spPr/>
    </dgm:pt>
    <dgm:pt modelId="{E3974861-5937-467C-B560-79687C68C2D7}" type="pres">
      <dgm:prSet presAssocID="{75B52D4E-DF0D-4961-A686-06C5B9A527E1}" presName="node" presStyleLbl="node1" presStyleIdx="0" presStyleCnt="6" custScaleX="110900" custScaleY="103944" custRadScaleRad="100130" custRadScaleInc="4980">
        <dgm:presLayoutVars>
          <dgm:bulletEnabled val="1"/>
        </dgm:presLayoutVars>
      </dgm:prSet>
      <dgm:spPr/>
    </dgm:pt>
    <dgm:pt modelId="{7BFB0282-7E62-4E5A-A4D9-CF617800C2E2}" type="pres">
      <dgm:prSet presAssocID="{75B52D4E-DF0D-4961-A686-06C5B9A527E1}" presName="dummy" presStyleCnt="0"/>
      <dgm:spPr/>
    </dgm:pt>
    <dgm:pt modelId="{BDF75619-D92A-4C5D-BC60-CA71A7BA8CFC}" type="pres">
      <dgm:prSet presAssocID="{2CBB1B40-295E-4ACB-A3E1-80DA8EE33073}" presName="sibTrans" presStyleLbl="sibTrans2D1" presStyleIdx="0" presStyleCnt="6"/>
      <dgm:spPr/>
    </dgm:pt>
    <dgm:pt modelId="{A79AD3C3-4558-4E28-8AF4-2D33D4520538}" type="pres">
      <dgm:prSet presAssocID="{FB68E20F-EFF4-4B7C-8783-50676C85A644}" presName="node" presStyleLbl="node1" presStyleIdx="1" presStyleCnt="6" custScaleX="110900" custScaleY="103944" custRadScaleRad="101568" custRadScaleInc="2173">
        <dgm:presLayoutVars>
          <dgm:bulletEnabled val="1"/>
        </dgm:presLayoutVars>
      </dgm:prSet>
      <dgm:spPr/>
    </dgm:pt>
    <dgm:pt modelId="{498A113E-F419-4BE8-A7CE-34A7C9412E43}" type="pres">
      <dgm:prSet presAssocID="{FB68E20F-EFF4-4B7C-8783-50676C85A644}" presName="dummy" presStyleCnt="0"/>
      <dgm:spPr/>
    </dgm:pt>
    <dgm:pt modelId="{EAED2B2A-63BF-4979-AED5-61E14B0BC1D3}" type="pres">
      <dgm:prSet presAssocID="{94AA4BFD-7402-45EB-B242-15D4E15E9EAB}" presName="sibTrans" presStyleLbl="sibTrans2D1" presStyleIdx="1" presStyleCnt="6"/>
      <dgm:spPr/>
    </dgm:pt>
    <dgm:pt modelId="{BE38F23C-737B-4F37-AA56-895E0DC831E7}" type="pres">
      <dgm:prSet presAssocID="{8E80F6EB-12F2-4D7C-8417-CA5427AC3B63}" presName="node" presStyleLbl="node1" presStyleIdx="2" presStyleCnt="6" custScaleX="110900" custScaleY="103944" custRadScaleRad="101454" custRadScaleInc="-2739">
        <dgm:presLayoutVars>
          <dgm:bulletEnabled val="1"/>
        </dgm:presLayoutVars>
      </dgm:prSet>
      <dgm:spPr/>
    </dgm:pt>
    <dgm:pt modelId="{F6834E7C-E271-4FF0-A494-26FE3B7A02C4}" type="pres">
      <dgm:prSet presAssocID="{8E80F6EB-12F2-4D7C-8417-CA5427AC3B63}" presName="dummy" presStyleCnt="0"/>
      <dgm:spPr/>
    </dgm:pt>
    <dgm:pt modelId="{A2B27458-086C-4AF3-ADCD-FAC363884BE5}" type="pres">
      <dgm:prSet presAssocID="{46E34031-BB92-4519-B9A3-E59EF882237D}" presName="sibTrans" presStyleLbl="sibTrans2D1" presStyleIdx="2" presStyleCnt="6"/>
      <dgm:spPr/>
    </dgm:pt>
    <dgm:pt modelId="{68F42293-EF75-46D9-A681-60B8CD0975AD}" type="pres">
      <dgm:prSet presAssocID="{93E83DD4-7DDB-4CA0-9C79-9D2F4454F0D1}" presName="node" presStyleLbl="node1" presStyleIdx="3" presStyleCnt="6" custScaleX="110900" custScaleY="103944" custRadScaleRad="99900" custRadScaleInc="-4991">
        <dgm:presLayoutVars>
          <dgm:bulletEnabled val="1"/>
        </dgm:presLayoutVars>
      </dgm:prSet>
      <dgm:spPr/>
    </dgm:pt>
    <dgm:pt modelId="{EDB5616C-1152-45B3-B051-49AE26304E89}" type="pres">
      <dgm:prSet presAssocID="{93E83DD4-7DDB-4CA0-9C79-9D2F4454F0D1}" presName="dummy" presStyleCnt="0"/>
      <dgm:spPr/>
    </dgm:pt>
    <dgm:pt modelId="{D1C3D5D9-D0BC-4F8C-AE7F-90975FA1B452}" type="pres">
      <dgm:prSet presAssocID="{59E2FB52-D03A-413C-BE3E-0450C6BA9E7A}" presName="sibTrans" presStyleLbl="sibTrans2D1" presStyleIdx="3" presStyleCnt="6"/>
      <dgm:spPr/>
    </dgm:pt>
    <dgm:pt modelId="{CD5D3935-765D-49DE-AAE3-F8334755FE34}" type="pres">
      <dgm:prSet presAssocID="{A71B185F-4276-4B18-A51C-8BC31A210FCF}" presName="node" presStyleLbl="node1" presStyleIdx="4" presStyleCnt="6" custScaleX="110900" custScaleY="103944" custRadScaleRad="98438" custRadScaleInc="-2242">
        <dgm:presLayoutVars>
          <dgm:bulletEnabled val="1"/>
        </dgm:presLayoutVars>
      </dgm:prSet>
      <dgm:spPr/>
    </dgm:pt>
    <dgm:pt modelId="{7BAADF5E-CEAF-451B-BB49-BF4EE77A0CDB}" type="pres">
      <dgm:prSet presAssocID="{A71B185F-4276-4B18-A51C-8BC31A210FCF}" presName="dummy" presStyleCnt="0"/>
      <dgm:spPr/>
    </dgm:pt>
    <dgm:pt modelId="{A4467915-7AEB-4FEE-9B89-B224957367F0}" type="pres">
      <dgm:prSet presAssocID="{27F338ED-B57F-444B-8157-5701669C58B0}" presName="sibTrans" presStyleLbl="sibTrans2D1" presStyleIdx="4" presStyleCnt="6"/>
      <dgm:spPr/>
    </dgm:pt>
    <dgm:pt modelId="{51A1A481-4F8F-495F-97CC-A55202CAE17A}" type="pres">
      <dgm:prSet presAssocID="{DAA2A2B7-4570-4B0F-BBF5-515937C7FBAA}" presName="node" presStyleLbl="node1" presStyleIdx="5" presStyleCnt="6" custScaleX="110900" custScaleY="103944">
        <dgm:presLayoutVars>
          <dgm:bulletEnabled val="1"/>
        </dgm:presLayoutVars>
      </dgm:prSet>
      <dgm:spPr/>
    </dgm:pt>
    <dgm:pt modelId="{9D36B3F4-CD94-445E-985F-953E787DABBF}" type="pres">
      <dgm:prSet presAssocID="{DAA2A2B7-4570-4B0F-BBF5-515937C7FBAA}" presName="dummy" presStyleCnt="0"/>
      <dgm:spPr/>
    </dgm:pt>
    <dgm:pt modelId="{6777E7C0-7C01-4D56-BEBF-AAEC94733CDD}" type="pres">
      <dgm:prSet presAssocID="{F9CEC5C6-044E-45CF-943D-8FA0C195C4B4}" presName="sibTrans" presStyleLbl="sibTrans2D1" presStyleIdx="5" presStyleCnt="6"/>
      <dgm:spPr/>
    </dgm:pt>
  </dgm:ptLst>
  <dgm:cxnLst>
    <dgm:cxn modelId="{BA4B0511-EA41-4CCC-827E-797A8AB5A5A5}" type="presOf" srcId="{361C08D2-5C00-4BE7-85E0-EA0309E76F98}" destId="{85ECC1EB-24D5-46B2-B12E-5D578A81D840}" srcOrd="0" destOrd="0" presId="urn:microsoft.com/office/officeart/2005/8/layout/radial6"/>
    <dgm:cxn modelId="{F5078118-F04A-4163-87B6-98E44CD85887}" type="presOf" srcId="{75B52D4E-DF0D-4961-A686-06C5B9A527E1}" destId="{E3974861-5937-467C-B560-79687C68C2D7}" srcOrd="0" destOrd="0" presId="urn:microsoft.com/office/officeart/2005/8/layout/radial6"/>
    <dgm:cxn modelId="{7A784E32-7820-4A67-A553-EBF3D2214873}" type="presOf" srcId="{FB68E20F-EFF4-4B7C-8783-50676C85A644}" destId="{A79AD3C3-4558-4E28-8AF4-2D33D4520538}" srcOrd="0" destOrd="0" presId="urn:microsoft.com/office/officeart/2005/8/layout/radial6"/>
    <dgm:cxn modelId="{F41BBE3B-EE95-4038-BB43-36C0A58A507F}" srcId="{54ED3BDE-1209-48BE-B973-D5FBAA683073}" destId="{8E80F6EB-12F2-4D7C-8417-CA5427AC3B63}" srcOrd="2" destOrd="0" parTransId="{C4A6FA88-218D-41CE-A16E-ECA7725D430B}" sibTransId="{46E34031-BB92-4519-B9A3-E59EF882237D}"/>
    <dgm:cxn modelId="{F7C1C15D-9C20-46D2-88EB-90B7BA39DF6F}" type="presOf" srcId="{27F338ED-B57F-444B-8157-5701669C58B0}" destId="{A4467915-7AEB-4FEE-9B89-B224957367F0}" srcOrd="0" destOrd="0" presId="urn:microsoft.com/office/officeart/2005/8/layout/radial6"/>
    <dgm:cxn modelId="{98E1896B-4A67-4F1E-B4C3-3D2F74502936}" srcId="{54ED3BDE-1209-48BE-B973-D5FBAA683073}" destId="{A71B185F-4276-4B18-A51C-8BC31A210FCF}" srcOrd="4" destOrd="0" parTransId="{CC4B45BD-D0DD-4A98-8BAB-FC7AB7E6FB62}" sibTransId="{27F338ED-B57F-444B-8157-5701669C58B0}"/>
    <dgm:cxn modelId="{6BEC804C-65B5-4EB5-BCE9-EC24D233CE42}" type="presOf" srcId="{93E83DD4-7DDB-4CA0-9C79-9D2F4454F0D1}" destId="{68F42293-EF75-46D9-A681-60B8CD0975AD}" srcOrd="0" destOrd="0" presId="urn:microsoft.com/office/officeart/2005/8/layout/radial6"/>
    <dgm:cxn modelId="{66EE5054-8D02-4BE7-96DA-AA6910C665C9}" type="presOf" srcId="{DAA2A2B7-4570-4B0F-BBF5-515937C7FBAA}" destId="{51A1A481-4F8F-495F-97CC-A55202CAE17A}" srcOrd="0" destOrd="0" presId="urn:microsoft.com/office/officeart/2005/8/layout/radial6"/>
    <dgm:cxn modelId="{24CC1F7C-5612-463A-A6EC-0133D8F6445D}" srcId="{54ED3BDE-1209-48BE-B973-D5FBAA683073}" destId="{DAA2A2B7-4570-4B0F-BBF5-515937C7FBAA}" srcOrd="5" destOrd="0" parTransId="{3E8B95A3-CE5B-4DE3-B263-166249EC364F}" sibTransId="{F9CEC5C6-044E-45CF-943D-8FA0C195C4B4}"/>
    <dgm:cxn modelId="{38DF0A80-DFF6-4B65-88C1-429216EF7B8A}" srcId="{361C08D2-5C00-4BE7-85E0-EA0309E76F98}" destId="{54ED3BDE-1209-48BE-B973-D5FBAA683073}" srcOrd="0" destOrd="0" parTransId="{05CD4BF4-4CF1-4C94-AC23-49D58000C2A7}" sibTransId="{DC3372F1-4B0E-4D73-88FC-0046C6989E19}"/>
    <dgm:cxn modelId="{271AD880-D696-4DFA-A393-AF8BA853CC5F}" type="presOf" srcId="{94AA4BFD-7402-45EB-B242-15D4E15E9EAB}" destId="{EAED2B2A-63BF-4979-AED5-61E14B0BC1D3}" srcOrd="0" destOrd="0" presId="urn:microsoft.com/office/officeart/2005/8/layout/radial6"/>
    <dgm:cxn modelId="{BDE35782-D00F-4F27-8CF7-8CEA24C8C738}" type="presOf" srcId="{59E2FB52-D03A-413C-BE3E-0450C6BA9E7A}" destId="{D1C3D5D9-D0BC-4F8C-AE7F-90975FA1B452}" srcOrd="0" destOrd="0" presId="urn:microsoft.com/office/officeart/2005/8/layout/radial6"/>
    <dgm:cxn modelId="{CB4F6285-4AFA-44E4-A7D9-458390028C3F}" type="presOf" srcId="{8E80F6EB-12F2-4D7C-8417-CA5427AC3B63}" destId="{BE38F23C-737B-4F37-AA56-895E0DC831E7}" srcOrd="0" destOrd="0" presId="urn:microsoft.com/office/officeart/2005/8/layout/radial6"/>
    <dgm:cxn modelId="{15B8A78B-07CD-4C2C-8D4B-9DBD955737FD}" type="presOf" srcId="{A71B185F-4276-4B18-A51C-8BC31A210FCF}" destId="{CD5D3935-765D-49DE-AAE3-F8334755FE34}" srcOrd="0" destOrd="0" presId="urn:microsoft.com/office/officeart/2005/8/layout/radial6"/>
    <dgm:cxn modelId="{4F852CA3-C2F9-4B94-9705-7792B2DE1317}" type="presOf" srcId="{54ED3BDE-1209-48BE-B973-D5FBAA683073}" destId="{DA80352E-1596-458A-8BC5-57F9737A4A8D}" srcOrd="0" destOrd="0" presId="urn:microsoft.com/office/officeart/2005/8/layout/radial6"/>
    <dgm:cxn modelId="{67EF54B2-151C-41BB-9551-F949B64B9435}" type="presOf" srcId="{2CBB1B40-295E-4ACB-A3E1-80DA8EE33073}" destId="{BDF75619-D92A-4C5D-BC60-CA71A7BA8CFC}" srcOrd="0" destOrd="0" presId="urn:microsoft.com/office/officeart/2005/8/layout/radial6"/>
    <dgm:cxn modelId="{01CDD5C5-AA7C-409C-91F3-743CCEA6DB09}" srcId="{54ED3BDE-1209-48BE-B973-D5FBAA683073}" destId="{93E83DD4-7DDB-4CA0-9C79-9D2F4454F0D1}" srcOrd="3" destOrd="0" parTransId="{73A9C2C0-C442-43E1-8317-D121359FB805}" sibTransId="{59E2FB52-D03A-413C-BE3E-0450C6BA9E7A}"/>
    <dgm:cxn modelId="{D39AA8D5-F955-4332-BF7A-57BA6B3B5B4C}" type="presOf" srcId="{F9CEC5C6-044E-45CF-943D-8FA0C195C4B4}" destId="{6777E7C0-7C01-4D56-BEBF-AAEC94733CDD}" srcOrd="0" destOrd="0" presId="urn:microsoft.com/office/officeart/2005/8/layout/radial6"/>
    <dgm:cxn modelId="{7F565BD6-EA55-4308-95E4-E3049A662E95}" srcId="{54ED3BDE-1209-48BE-B973-D5FBAA683073}" destId="{FB68E20F-EFF4-4B7C-8783-50676C85A644}" srcOrd="1" destOrd="0" parTransId="{A0EDB445-4D02-4E57-BC27-7D129BAF5D44}" sibTransId="{94AA4BFD-7402-45EB-B242-15D4E15E9EAB}"/>
    <dgm:cxn modelId="{11B9B2E0-2E7F-4363-8328-1F72AC485BF5}" srcId="{54ED3BDE-1209-48BE-B973-D5FBAA683073}" destId="{75B52D4E-DF0D-4961-A686-06C5B9A527E1}" srcOrd="0" destOrd="0" parTransId="{F99AD8CF-3ABB-4C3D-9CD2-779107D6E4C9}" sibTransId="{2CBB1B40-295E-4ACB-A3E1-80DA8EE33073}"/>
    <dgm:cxn modelId="{A429AEE5-034F-4234-BBE7-D5E669770DA7}" type="presOf" srcId="{46E34031-BB92-4519-B9A3-E59EF882237D}" destId="{A2B27458-086C-4AF3-ADCD-FAC363884BE5}" srcOrd="0" destOrd="0" presId="urn:microsoft.com/office/officeart/2005/8/layout/radial6"/>
    <dgm:cxn modelId="{105D80D4-ADEF-47E6-A140-1459F1AF62AA}" type="presParOf" srcId="{85ECC1EB-24D5-46B2-B12E-5D578A81D840}" destId="{DA80352E-1596-458A-8BC5-57F9737A4A8D}" srcOrd="0" destOrd="0" presId="urn:microsoft.com/office/officeart/2005/8/layout/radial6"/>
    <dgm:cxn modelId="{8A2089BF-C14E-47C5-AF0B-90D8D4BE0B13}" type="presParOf" srcId="{85ECC1EB-24D5-46B2-B12E-5D578A81D840}" destId="{E3974861-5937-467C-B560-79687C68C2D7}" srcOrd="1" destOrd="0" presId="urn:microsoft.com/office/officeart/2005/8/layout/radial6"/>
    <dgm:cxn modelId="{148DFCBB-2E6F-42F7-8F0B-1A5B7756B954}" type="presParOf" srcId="{85ECC1EB-24D5-46B2-B12E-5D578A81D840}" destId="{7BFB0282-7E62-4E5A-A4D9-CF617800C2E2}" srcOrd="2" destOrd="0" presId="urn:microsoft.com/office/officeart/2005/8/layout/radial6"/>
    <dgm:cxn modelId="{79262CCF-3641-46F6-9EF2-6FFFFF0BBDA0}" type="presParOf" srcId="{85ECC1EB-24D5-46B2-B12E-5D578A81D840}" destId="{BDF75619-D92A-4C5D-BC60-CA71A7BA8CFC}" srcOrd="3" destOrd="0" presId="urn:microsoft.com/office/officeart/2005/8/layout/radial6"/>
    <dgm:cxn modelId="{6963F9E3-0BA3-4148-A5C6-74B76FEE7EBE}" type="presParOf" srcId="{85ECC1EB-24D5-46B2-B12E-5D578A81D840}" destId="{A79AD3C3-4558-4E28-8AF4-2D33D4520538}" srcOrd="4" destOrd="0" presId="urn:microsoft.com/office/officeart/2005/8/layout/radial6"/>
    <dgm:cxn modelId="{03FD6E93-1460-4E51-9751-053C9FB18B04}" type="presParOf" srcId="{85ECC1EB-24D5-46B2-B12E-5D578A81D840}" destId="{498A113E-F419-4BE8-A7CE-34A7C9412E43}" srcOrd="5" destOrd="0" presId="urn:microsoft.com/office/officeart/2005/8/layout/radial6"/>
    <dgm:cxn modelId="{089A5B01-BED3-45CD-B742-D34801F8F36C}" type="presParOf" srcId="{85ECC1EB-24D5-46B2-B12E-5D578A81D840}" destId="{EAED2B2A-63BF-4979-AED5-61E14B0BC1D3}" srcOrd="6" destOrd="0" presId="urn:microsoft.com/office/officeart/2005/8/layout/radial6"/>
    <dgm:cxn modelId="{F16949A3-C6AA-4C14-AFB8-1A3086170742}" type="presParOf" srcId="{85ECC1EB-24D5-46B2-B12E-5D578A81D840}" destId="{BE38F23C-737B-4F37-AA56-895E0DC831E7}" srcOrd="7" destOrd="0" presId="urn:microsoft.com/office/officeart/2005/8/layout/radial6"/>
    <dgm:cxn modelId="{0EA1EFF1-2E76-4B1B-98A0-3E22F6D23689}" type="presParOf" srcId="{85ECC1EB-24D5-46B2-B12E-5D578A81D840}" destId="{F6834E7C-E271-4FF0-A494-26FE3B7A02C4}" srcOrd="8" destOrd="0" presId="urn:microsoft.com/office/officeart/2005/8/layout/radial6"/>
    <dgm:cxn modelId="{E96D9FAD-614A-4F47-BD8A-AD9DAE90E500}" type="presParOf" srcId="{85ECC1EB-24D5-46B2-B12E-5D578A81D840}" destId="{A2B27458-086C-4AF3-ADCD-FAC363884BE5}" srcOrd="9" destOrd="0" presId="urn:microsoft.com/office/officeart/2005/8/layout/radial6"/>
    <dgm:cxn modelId="{A9910D11-A01E-44ED-AC4C-CEB95E5BE28B}" type="presParOf" srcId="{85ECC1EB-24D5-46B2-B12E-5D578A81D840}" destId="{68F42293-EF75-46D9-A681-60B8CD0975AD}" srcOrd="10" destOrd="0" presId="urn:microsoft.com/office/officeart/2005/8/layout/radial6"/>
    <dgm:cxn modelId="{CD2FD180-94D8-4E81-94BD-0908E6AF55AB}" type="presParOf" srcId="{85ECC1EB-24D5-46B2-B12E-5D578A81D840}" destId="{EDB5616C-1152-45B3-B051-49AE26304E89}" srcOrd="11" destOrd="0" presId="urn:microsoft.com/office/officeart/2005/8/layout/radial6"/>
    <dgm:cxn modelId="{EEFABA6A-0078-40E2-BE7C-A0A2073D713B}" type="presParOf" srcId="{85ECC1EB-24D5-46B2-B12E-5D578A81D840}" destId="{D1C3D5D9-D0BC-4F8C-AE7F-90975FA1B452}" srcOrd="12" destOrd="0" presId="urn:microsoft.com/office/officeart/2005/8/layout/radial6"/>
    <dgm:cxn modelId="{0A7BA4C0-EDF3-4FED-AB3B-86B314F7BB46}" type="presParOf" srcId="{85ECC1EB-24D5-46B2-B12E-5D578A81D840}" destId="{CD5D3935-765D-49DE-AAE3-F8334755FE34}" srcOrd="13" destOrd="0" presId="urn:microsoft.com/office/officeart/2005/8/layout/radial6"/>
    <dgm:cxn modelId="{6AF09346-9C39-4222-B4D5-96A56832C1A3}" type="presParOf" srcId="{85ECC1EB-24D5-46B2-B12E-5D578A81D840}" destId="{7BAADF5E-CEAF-451B-BB49-BF4EE77A0CDB}" srcOrd="14" destOrd="0" presId="urn:microsoft.com/office/officeart/2005/8/layout/radial6"/>
    <dgm:cxn modelId="{0FD8C96E-5CC1-4E6F-A713-B7DC364B650C}" type="presParOf" srcId="{85ECC1EB-24D5-46B2-B12E-5D578A81D840}" destId="{A4467915-7AEB-4FEE-9B89-B224957367F0}" srcOrd="15" destOrd="0" presId="urn:microsoft.com/office/officeart/2005/8/layout/radial6"/>
    <dgm:cxn modelId="{5C993D3E-07C2-4430-82B1-147E4B16BA07}" type="presParOf" srcId="{85ECC1EB-24D5-46B2-B12E-5D578A81D840}" destId="{51A1A481-4F8F-495F-97CC-A55202CAE17A}" srcOrd="16" destOrd="0" presId="urn:microsoft.com/office/officeart/2005/8/layout/radial6"/>
    <dgm:cxn modelId="{EA7FFA42-83EF-4EE8-BF6C-4B5A2E8D5905}" type="presParOf" srcId="{85ECC1EB-24D5-46B2-B12E-5D578A81D840}" destId="{9D36B3F4-CD94-445E-985F-953E787DABBF}" srcOrd="17" destOrd="0" presId="urn:microsoft.com/office/officeart/2005/8/layout/radial6"/>
    <dgm:cxn modelId="{5B7BD760-B356-4DD0-96BA-D0DA909E9712}" type="presParOf" srcId="{85ECC1EB-24D5-46B2-B12E-5D578A81D840}" destId="{6777E7C0-7C01-4D56-BEBF-AAEC94733CDD}" srcOrd="18"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8BBA2-F553-4832-8A5E-F8B3B3AD6278}">
      <dsp:nvSpPr>
        <dsp:cNvPr id="0" name=""/>
        <dsp:cNvSpPr/>
      </dsp:nvSpPr>
      <dsp:spPr>
        <a:xfrm rot="10800000">
          <a:off x="2060346" y="1894"/>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a:latin typeface="Gotham" panose="02000504020000020004" pitchFamily="2" charset="0"/>
            </a:rPr>
            <a:t>What is Compassionate Leadership? </a:t>
          </a:r>
        </a:p>
        <a:p>
          <a:pPr marL="0" lvl="0" indent="0" algn="l" defTabSz="889000">
            <a:lnSpc>
              <a:spcPct val="90000"/>
            </a:lnSpc>
            <a:spcBef>
              <a:spcPct val="0"/>
            </a:spcBef>
            <a:spcAft>
              <a:spcPct val="35000"/>
            </a:spcAft>
            <a:buNone/>
          </a:pPr>
          <a:r>
            <a:rPr lang="en-GB" sz="2000" b="0" kern="1200">
              <a:latin typeface="Gotham" panose="02000504020000020004" pitchFamily="2" charset="0"/>
            </a:rPr>
            <a:t>Alignment with own values   </a:t>
          </a:r>
        </a:p>
      </dsp:txBody>
      <dsp:txXfrm rot="10800000">
        <a:off x="2297975" y="1894"/>
        <a:ext cx="6998828" cy="950518"/>
      </dsp:txXfrm>
    </dsp:sp>
    <dsp:sp modelId="{D3276D57-430C-4DDF-AE44-FCD72F0B686A}">
      <dsp:nvSpPr>
        <dsp:cNvPr id="0" name=""/>
        <dsp:cNvSpPr/>
      </dsp:nvSpPr>
      <dsp:spPr>
        <a:xfrm>
          <a:off x="1585087" y="1894"/>
          <a:ext cx="950518" cy="950518"/>
        </a:xfrm>
        <a:prstGeom prst="ellipse">
          <a:avLst/>
        </a:prstGeom>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C56BDF-F350-4575-99A9-5524539FD2A9}">
      <dsp:nvSpPr>
        <dsp:cNvPr id="0" name=""/>
        <dsp:cNvSpPr/>
      </dsp:nvSpPr>
      <dsp:spPr>
        <a:xfrm rot="10800000">
          <a:off x="2060346" y="1236149"/>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a:lnSpc>
              <a:spcPct val="90000"/>
            </a:lnSpc>
            <a:spcBef>
              <a:spcPct val="0"/>
            </a:spcBef>
            <a:spcAft>
              <a:spcPct val="35000"/>
            </a:spcAft>
            <a:buNone/>
          </a:pPr>
          <a:r>
            <a:rPr lang="en-GB" sz="2000" b="1" kern="1200">
              <a:latin typeface="Gotham" panose="02000504020000020004" pitchFamily="2" charset="0"/>
              <a:ea typeface="+mn-ea"/>
              <a:cs typeface="+mn-cs"/>
            </a:rPr>
            <a:t>Why Compassionate Behaviour Matters: </a:t>
          </a:r>
        </a:p>
        <a:p>
          <a:pPr marL="0" lvl="0" indent="0" algn="l" defTabSz="1066800">
            <a:lnSpc>
              <a:spcPct val="90000"/>
            </a:lnSpc>
            <a:spcBef>
              <a:spcPct val="0"/>
            </a:spcBef>
            <a:spcAft>
              <a:spcPct val="35000"/>
            </a:spcAft>
            <a:buNone/>
          </a:pPr>
          <a:r>
            <a:rPr lang="en-GB" sz="2000" b="0" kern="1200">
              <a:latin typeface="Gotham" panose="02000504020000020004" pitchFamily="2" charset="0"/>
              <a:ea typeface="+mn-ea"/>
              <a:cs typeface="+mn-cs"/>
            </a:rPr>
            <a:t>The Workforce crises and evidence base</a:t>
          </a:r>
        </a:p>
      </dsp:txBody>
      <dsp:txXfrm rot="10800000">
        <a:off x="2297975" y="1236149"/>
        <a:ext cx="6998828" cy="950518"/>
      </dsp:txXfrm>
    </dsp:sp>
    <dsp:sp modelId="{3339BB4C-9EF7-419C-A9CA-F7246D863BE9}">
      <dsp:nvSpPr>
        <dsp:cNvPr id="0" name=""/>
        <dsp:cNvSpPr/>
      </dsp:nvSpPr>
      <dsp:spPr>
        <a:xfrm>
          <a:off x="1585087" y="1236149"/>
          <a:ext cx="950518" cy="950518"/>
        </a:xfrm>
        <a:prstGeom prst="ellipse">
          <a:avLst/>
        </a:prstGeom>
        <a:blipFill>
          <a:blip xmlns:r="http://schemas.openxmlformats.org/officeDocument/2006/relationships" r:embed="rId2">
            <a:duotone>
              <a:schemeClr val="accent5">
                <a:hueOff val="4098192"/>
                <a:satOff val="-21247"/>
                <a:lumOff val="-2522"/>
                <a:alphaOff val="0"/>
                <a:shade val="20000"/>
                <a:satMod val="200000"/>
              </a:schemeClr>
              <a:schemeClr val="accent5">
                <a:hueOff val="4098192"/>
                <a:satOff val="-21247"/>
                <a:lumOff val="-2522"/>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3BCFFBB-B22B-43B8-9AC5-5EDAE6AC9DE1}">
      <dsp:nvSpPr>
        <dsp:cNvPr id="0" name=""/>
        <dsp:cNvSpPr/>
      </dsp:nvSpPr>
      <dsp:spPr>
        <a:xfrm rot="10800000">
          <a:off x="2060346" y="2470404"/>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a:lnSpc>
              <a:spcPct val="90000"/>
            </a:lnSpc>
            <a:spcBef>
              <a:spcPct val="0"/>
            </a:spcBef>
            <a:spcAft>
              <a:spcPct val="35000"/>
            </a:spcAft>
            <a:buNone/>
          </a:pPr>
          <a:r>
            <a:rPr lang="en-GB" sz="2000" b="1" kern="1200">
              <a:latin typeface="Gotham" panose="02000504020000020004" pitchFamily="2" charset="0"/>
              <a:ea typeface="+mn-ea"/>
              <a:cs typeface="+mn-cs"/>
            </a:rPr>
            <a:t>The Four Elements of Compassion </a:t>
          </a:r>
        </a:p>
      </dsp:txBody>
      <dsp:txXfrm rot="10800000">
        <a:off x="2297975" y="2470404"/>
        <a:ext cx="6998828" cy="950518"/>
      </dsp:txXfrm>
    </dsp:sp>
    <dsp:sp modelId="{2802D2F2-319F-44CB-AACA-030A86B2ABEC}">
      <dsp:nvSpPr>
        <dsp:cNvPr id="0" name=""/>
        <dsp:cNvSpPr/>
      </dsp:nvSpPr>
      <dsp:spPr>
        <a:xfrm>
          <a:off x="1585087" y="2470404"/>
          <a:ext cx="950518" cy="950518"/>
        </a:xfrm>
        <a:prstGeom prst="ellipse">
          <a:avLst/>
        </a:prstGeom>
        <a:blipFill>
          <a:blip xmlns:r="http://schemas.openxmlformats.org/officeDocument/2006/relationships" r:embed="rId3">
            <a:duotone>
              <a:schemeClr val="accent5">
                <a:hueOff val="8196385"/>
                <a:satOff val="-42495"/>
                <a:lumOff val="-5045"/>
                <a:alphaOff val="0"/>
                <a:shade val="20000"/>
                <a:satMod val="200000"/>
              </a:schemeClr>
              <a:schemeClr val="accent5">
                <a:hueOff val="8196385"/>
                <a:satOff val="-42495"/>
                <a:lumOff val="-5045"/>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67D5737-E5F0-4CA9-8D8B-0384F2B8F0FA}">
      <dsp:nvSpPr>
        <dsp:cNvPr id="0" name=""/>
        <dsp:cNvSpPr/>
      </dsp:nvSpPr>
      <dsp:spPr>
        <a:xfrm rot="10800000">
          <a:off x="2060346" y="3704659"/>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n-GB" sz="2000" b="1" kern="1200">
              <a:latin typeface="Gotham" panose="02000504020000020004" pitchFamily="2" charset="0"/>
              <a:ea typeface="+mn-ea"/>
              <a:cs typeface="+mn-cs"/>
            </a:rPr>
            <a:t>The National Resources and Tools Available to Enhance Collaboration and Sharing of Knowledge</a:t>
          </a:r>
        </a:p>
      </dsp:txBody>
      <dsp:txXfrm rot="10800000">
        <a:off x="2297975" y="3704659"/>
        <a:ext cx="6998828" cy="950518"/>
      </dsp:txXfrm>
    </dsp:sp>
    <dsp:sp modelId="{AA31F09D-D455-4BB5-A7BC-5FDF38620F3E}">
      <dsp:nvSpPr>
        <dsp:cNvPr id="0" name=""/>
        <dsp:cNvSpPr/>
      </dsp:nvSpPr>
      <dsp:spPr>
        <a:xfrm>
          <a:off x="1585087" y="3704659"/>
          <a:ext cx="950518" cy="950518"/>
        </a:xfrm>
        <a:prstGeom prst="ellipse">
          <a:avLst/>
        </a:prstGeom>
        <a:blipFill>
          <a:blip xmlns:r="http://schemas.openxmlformats.org/officeDocument/2006/relationships" r:embed="rId4">
            <a:duotone>
              <a:schemeClr val="accent5">
                <a:hueOff val="12294576"/>
                <a:satOff val="-63742"/>
                <a:lumOff val="-7567"/>
                <a:alphaOff val="0"/>
                <a:shade val="20000"/>
                <a:satMod val="200000"/>
              </a:schemeClr>
              <a:schemeClr val="accent5">
                <a:hueOff val="12294576"/>
                <a:satOff val="-63742"/>
                <a:lumOff val="-7567"/>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8B37-1AE0-4A9A-BD35-0AC036393E36}">
      <dsp:nvSpPr>
        <dsp:cNvPr id="0" name=""/>
        <dsp:cNvSpPr/>
      </dsp:nvSpPr>
      <dsp:spPr>
        <a:xfrm>
          <a:off x="2322675" y="1228661"/>
          <a:ext cx="2920712" cy="2920712"/>
        </a:xfrm>
        <a:prstGeom prst="ellipse">
          <a:avLst/>
        </a:prstGeom>
        <a:solidFill>
          <a:srgbClr val="32508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bg1"/>
              </a:solidFill>
              <a:latin typeface="Gotham" panose="02000504050000020004" pitchFamily="2" charset="0"/>
            </a:rPr>
            <a:t>NHS WALES COMPASSIONATE WORKPLACE</a:t>
          </a:r>
        </a:p>
      </dsp:txBody>
      <dsp:txXfrm>
        <a:off x="2750403" y="1656389"/>
        <a:ext cx="2065256" cy="2065256"/>
      </dsp:txXfrm>
    </dsp:sp>
    <dsp:sp modelId="{5E84C647-12B2-4522-B71D-53BD9331E8DC}">
      <dsp:nvSpPr>
        <dsp:cNvPr id="0" name=""/>
        <dsp:cNvSpPr/>
      </dsp:nvSpPr>
      <dsp:spPr>
        <a:xfrm>
          <a:off x="2923896" y="-128435"/>
          <a:ext cx="1718269" cy="1718269"/>
        </a:xfrm>
        <a:prstGeom prst="ellipse">
          <a:avLst/>
        </a:prstGeom>
        <a:solidFill>
          <a:srgbClr val="78368C">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Compassionate Leadership </a:t>
          </a:r>
        </a:p>
      </dsp:txBody>
      <dsp:txXfrm>
        <a:off x="3175531" y="123200"/>
        <a:ext cx="1214999" cy="1214999"/>
      </dsp:txXfrm>
    </dsp:sp>
    <dsp:sp modelId="{33D1FBB0-0E20-4C4E-B081-54132EAAD952}">
      <dsp:nvSpPr>
        <dsp:cNvPr id="0" name=""/>
        <dsp:cNvSpPr/>
      </dsp:nvSpPr>
      <dsp:spPr>
        <a:xfrm>
          <a:off x="4571124" y="822592"/>
          <a:ext cx="1718269" cy="1718269"/>
        </a:xfrm>
        <a:prstGeom prst="ellipse">
          <a:avLst/>
        </a:prstGeom>
        <a:solidFill>
          <a:srgbClr val="489CC9">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Compassionate Teams </a:t>
          </a:r>
        </a:p>
      </dsp:txBody>
      <dsp:txXfrm>
        <a:off x="4822759" y="1074227"/>
        <a:ext cx="1214999" cy="1214999"/>
      </dsp:txXfrm>
    </dsp:sp>
    <dsp:sp modelId="{A7DA1F38-FBC4-45ED-A662-3D940C4323D1}">
      <dsp:nvSpPr>
        <dsp:cNvPr id="0" name=""/>
        <dsp:cNvSpPr/>
      </dsp:nvSpPr>
      <dsp:spPr>
        <a:xfrm>
          <a:off x="4571124" y="2724647"/>
          <a:ext cx="1718269" cy="1718269"/>
        </a:xfrm>
        <a:prstGeom prst="ellipse">
          <a:avLst/>
        </a:prstGeom>
        <a:solidFill>
          <a:srgbClr val="00917F">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Compassionate Cultures</a:t>
          </a:r>
        </a:p>
      </dsp:txBody>
      <dsp:txXfrm>
        <a:off x="4822759" y="2976282"/>
        <a:ext cx="1214999" cy="1214999"/>
      </dsp:txXfrm>
    </dsp:sp>
    <dsp:sp modelId="{7A9882A6-0204-4F3D-AC3C-E80A27DF7220}">
      <dsp:nvSpPr>
        <dsp:cNvPr id="0" name=""/>
        <dsp:cNvSpPr/>
      </dsp:nvSpPr>
      <dsp:spPr>
        <a:xfrm>
          <a:off x="2923896" y="3675675"/>
          <a:ext cx="1718269" cy="1718269"/>
        </a:xfrm>
        <a:prstGeom prst="ellipse">
          <a:avLst/>
        </a:prstGeom>
        <a:solidFill>
          <a:srgbClr val="AFCA0B">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Compassionate Structures</a:t>
          </a:r>
        </a:p>
      </dsp:txBody>
      <dsp:txXfrm>
        <a:off x="3175531" y="3927310"/>
        <a:ext cx="1214999" cy="1214999"/>
      </dsp:txXfrm>
    </dsp:sp>
    <dsp:sp modelId="{E031F348-0472-4F8B-99D8-82FFAB76BDB7}">
      <dsp:nvSpPr>
        <dsp:cNvPr id="0" name=""/>
        <dsp:cNvSpPr/>
      </dsp:nvSpPr>
      <dsp:spPr>
        <a:xfrm>
          <a:off x="1276668" y="2724647"/>
          <a:ext cx="1718269" cy="1718269"/>
        </a:xfrm>
        <a:prstGeom prst="ellipse">
          <a:avLst/>
        </a:prstGeom>
        <a:solidFill>
          <a:srgbClr val="ED89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 Compassionate</a:t>
          </a:r>
          <a:r>
            <a:rPr lang="en-GB" sz="1400" kern="1200"/>
            <a:t> </a:t>
          </a:r>
          <a:r>
            <a:rPr lang="en-GB" sz="1400" b="1" kern="1200"/>
            <a:t>Policy &amp; Procedures</a:t>
          </a:r>
        </a:p>
      </dsp:txBody>
      <dsp:txXfrm>
        <a:off x="1528303" y="2976282"/>
        <a:ext cx="1214999" cy="1214999"/>
      </dsp:txXfrm>
    </dsp:sp>
    <dsp:sp modelId="{B6F994F5-E7C5-4AEA-8954-ABE6A8393233}">
      <dsp:nvSpPr>
        <dsp:cNvPr id="0" name=""/>
        <dsp:cNvSpPr/>
      </dsp:nvSpPr>
      <dsp:spPr>
        <a:xfrm>
          <a:off x="1276668" y="822592"/>
          <a:ext cx="1718269" cy="1718269"/>
        </a:xfrm>
        <a:prstGeom prst="ellipse">
          <a:avLst/>
        </a:prstGeom>
        <a:solidFill>
          <a:srgbClr val="E52E7D">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a:latin typeface="Gotham" panose="02000504050000020004" pitchFamily="2" charset="0"/>
            </a:rPr>
            <a:t>Compassionate Systems </a:t>
          </a:r>
        </a:p>
      </dsp:txBody>
      <dsp:txXfrm>
        <a:off x="1528303" y="1074227"/>
        <a:ext cx="1214999" cy="1214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FA42B-8437-451B-8FD5-6D4F9123CA29}">
      <dsp:nvSpPr>
        <dsp:cNvPr id="0" name=""/>
        <dsp:cNvSpPr/>
      </dsp:nvSpPr>
      <dsp:spPr>
        <a:xfrm>
          <a:off x="3952398" y="54391"/>
          <a:ext cx="2610802" cy="261080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Self-Kindness</a:t>
          </a:r>
        </a:p>
      </dsp:txBody>
      <dsp:txXfrm>
        <a:off x="4300505" y="511282"/>
        <a:ext cx="1914588" cy="1174861"/>
      </dsp:txXfrm>
    </dsp:sp>
    <dsp:sp modelId="{CF9A43D8-954A-41E9-A0C8-CC78C293D462}">
      <dsp:nvSpPr>
        <dsp:cNvPr id="0" name=""/>
        <dsp:cNvSpPr/>
      </dsp:nvSpPr>
      <dsp:spPr>
        <a:xfrm>
          <a:off x="4894463" y="1686143"/>
          <a:ext cx="2610802" cy="261080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Mindfulness</a:t>
          </a:r>
        </a:p>
      </dsp:txBody>
      <dsp:txXfrm>
        <a:off x="5692933" y="2360600"/>
        <a:ext cx="1566481" cy="1435941"/>
      </dsp:txXfrm>
    </dsp:sp>
    <dsp:sp modelId="{2F627B3C-1B4C-4145-A4C6-689D2E53354D}">
      <dsp:nvSpPr>
        <dsp:cNvPr id="0" name=""/>
        <dsp:cNvSpPr/>
      </dsp:nvSpPr>
      <dsp:spPr>
        <a:xfrm>
          <a:off x="3010333" y="1686143"/>
          <a:ext cx="2610802" cy="261080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Common Humanity</a:t>
          </a:r>
        </a:p>
      </dsp:txBody>
      <dsp:txXfrm>
        <a:off x="3256184" y="2360600"/>
        <a:ext cx="1566481" cy="14359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7E7C0-7C01-4D56-BEBF-AAEC94733CDD}">
      <dsp:nvSpPr>
        <dsp:cNvPr id="0" name=""/>
        <dsp:cNvSpPr/>
      </dsp:nvSpPr>
      <dsp:spPr>
        <a:xfrm>
          <a:off x="2109542" y="588200"/>
          <a:ext cx="4017970" cy="4017970"/>
        </a:xfrm>
        <a:prstGeom prst="blockArc">
          <a:avLst>
            <a:gd name="adj1" fmla="val 12599405"/>
            <a:gd name="adj2" fmla="val 1625954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467915-7AEB-4FEE-9B89-B224957367F0}">
      <dsp:nvSpPr>
        <dsp:cNvPr id="0" name=""/>
        <dsp:cNvSpPr/>
      </dsp:nvSpPr>
      <dsp:spPr>
        <a:xfrm>
          <a:off x="2126769" y="557725"/>
          <a:ext cx="4017970" cy="4017970"/>
        </a:xfrm>
        <a:prstGeom prst="blockArc">
          <a:avLst>
            <a:gd name="adj1" fmla="val 8942090"/>
            <a:gd name="adj2" fmla="val 12538114"/>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C3D5D9-D0BC-4F8C-AE7F-90975FA1B452}">
      <dsp:nvSpPr>
        <dsp:cNvPr id="0" name=""/>
        <dsp:cNvSpPr/>
      </dsp:nvSpPr>
      <dsp:spPr>
        <a:xfrm>
          <a:off x="2143550" y="586233"/>
          <a:ext cx="4017970" cy="4017970"/>
        </a:xfrm>
        <a:prstGeom prst="blockArc">
          <a:avLst>
            <a:gd name="adj1" fmla="val 5400010"/>
            <a:gd name="adj2" fmla="val 9000007"/>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B27458-086C-4AF3-ADCD-FAC363884BE5}">
      <dsp:nvSpPr>
        <dsp:cNvPr id="0" name=""/>
        <dsp:cNvSpPr/>
      </dsp:nvSpPr>
      <dsp:spPr>
        <a:xfrm>
          <a:off x="2143539" y="586233"/>
          <a:ext cx="4017970" cy="4017970"/>
        </a:xfrm>
        <a:prstGeom prst="blockArc">
          <a:avLst>
            <a:gd name="adj1" fmla="val 1799993"/>
            <a:gd name="adj2" fmla="val 539999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ED2B2A-63BF-4979-AED5-61E14B0BC1D3}">
      <dsp:nvSpPr>
        <dsp:cNvPr id="0" name=""/>
        <dsp:cNvSpPr/>
      </dsp:nvSpPr>
      <dsp:spPr>
        <a:xfrm>
          <a:off x="2143545" y="586222"/>
          <a:ext cx="4017970" cy="4017970"/>
        </a:xfrm>
        <a:prstGeom prst="blockArc">
          <a:avLst>
            <a:gd name="adj1" fmla="val 19800015"/>
            <a:gd name="adj2" fmla="val 1800015"/>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F75619-D92A-4C5D-BC60-CA71A7BA8CFC}">
      <dsp:nvSpPr>
        <dsp:cNvPr id="0" name=""/>
        <dsp:cNvSpPr/>
      </dsp:nvSpPr>
      <dsp:spPr>
        <a:xfrm>
          <a:off x="2144859" y="588494"/>
          <a:ext cx="4017970" cy="4017970"/>
        </a:xfrm>
        <a:prstGeom prst="blockArc">
          <a:avLst>
            <a:gd name="adj1" fmla="val 16197705"/>
            <a:gd name="adj2" fmla="val 1979542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80352E-1596-458A-8BC5-57F9737A4A8D}">
      <dsp:nvSpPr>
        <dsp:cNvPr id="0" name=""/>
        <dsp:cNvSpPr/>
      </dsp:nvSpPr>
      <dsp:spPr>
        <a:xfrm>
          <a:off x="3216461" y="1695583"/>
          <a:ext cx="1803792" cy="1803792"/>
        </a:xfrm>
        <a:prstGeom prst="ellipse">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lumMod val="50000"/>
                  <a:lumOff val="50000"/>
                </a:schemeClr>
              </a:solidFill>
            </a:rPr>
            <a:t>Improved Retention</a:t>
          </a:r>
        </a:p>
      </dsp:txBody>
      <dsp:txXfrm>
        <a:off x="3480620" y="1959742"/>
        <a:ext cx="1275474" cy="1275474"/>
      </dsp:txXfrm>
    </dsp:sp>
    <dsp:sp modelId="{E3974861-5937-467C-B560-79687C68C2D7}">
      <dsp:nvSpPr>
        <dsp:cNvPr id="0" name=""/>
        <dsp:cNvSpPr/>
      </dsp:nvSpPr>
      <dsp:spPr>
        <a:xfrm>
          <a:off x="3452391" y="-22276"/>
          <a:ext cx="1400284" cy="1312453"/>
        </a:xfrm>
        <a:prstGeom prst="ellipse">
          <a:avLst/>
        </a:prstGeom>
        <a:solidFill>
          <a:schemeClr val="bg1"/>
        </a:solidFill>
        <a:ln w="5715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GB" sz="1300" b="1" kern="1200" dirty="0">
            <a:solidFill>
              <a:schemeClr val="accent1">
                <a:lumMod val="50000"/>
              </a:schemeClr>
            </a:solidFill>
            <a:latin typeface="Congenial SemiBold" panose="02000503040000020004" pitchFamily="2" charset="0"/>
            <a:ea typeface="ADLaM Display" panose="020F0502020204030204" pitchFamily="2" charset="0"/>
            <a:cs typeface="ADLaM Display" panose="020F0502020204030204" pitchFamily="2" charset="0"/>
          </a:endParaRPr>
        </a:p>
      </dsp:txBody>
      <dsp:txXfrm>
        <a:off x="3657458" y="169928"/>
        <a:ext cx="990150" cy="928045"/>
      </dsp:txXfrm>
    </dsp:sp>
    <dsp:sp modelId="{A79AD3C3-4558-4E28-8AF4-2D33D4520538}">
      <dsp:nvSpPr>
        <dsp:cNvPr id="0" name=""/>
        <dsp:cNvSpPr/>
      </dsp:nvSpPr>
      <dsp:spPr>
        <a:xfrm>
          <a:off x="5152859" y="957223"/>
          <a:ext cx="1400284" cy="1312453"/>
        </a:xfrm>
        <a:prstGeom prst="ellipse">
          <a:avLst/>
        </a:prstGeom>
        <a:solidFill>
          <a:schemeClr val="bg1"/>
        </a:solidFill>
        <a:ln w="57150" cap="flat" cmpd="sng" algn="ctr">
          <a:solidFill>
            <a:srgbClr val="459CC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622300">
            <a:lnSpc>
              <a:spcPct val="90000"/>
            </a:lnSpc>
            <a:spcBef>
              <a:spcPct val="0"/>
            </a:spcBef>
            <a:spcAft>
              <a:spcPct val="35000"/>
            </a:spcAft>
            <a:buNone/>
          </a:pPr>
          <a:endParaRPr lang="en-GB" sz="1300" b="1" kern="1200" dirty="0">
            <a:solidFill>
              <a:srgbClr val="4472C4">
                <a:lumMod val="50000"/>
              </a:srgbClr>
            </a:solidFill>
            <a:latin typeface="Congenial SemiBold" panose="02000503040000020004" pitchFamily="2" charset="0"/>
            <a:ea typeface="ADLaM Display" panose="020F0502020204030204" pitchFamily="2" charset="0"/>
            <a:cs typeface="ADLaM Display" panose="020F0502020204030204" pitchFamily="2" charset="0"/>
          </a:endParaRPr>
        </a:p>
      </dsp:txBody>
      <dsp:txXfrm>
        <a:off x="5357926" y="1149427"/>
        <a:ext cx="990150" cy="928045"/>
      </dsp:txXfrm>
    </dsp:sp>
    <dsp:sp modelId="{BE38F23C-737B-4F37-AA56-895E0DC831E7}">
      <dsp:nvSpPr>
        <dsp:cNvPr id="0" name=""/>
        <dsp:cNvSpPr/>
      </dsp:nvSpPr>
      <dsp:spPr>
        <a:xfrm>
          <a:off x="5152851" y="2920753"/>
          <a:ext cx="1400284" cy="1312453"/>
        </a:xfrm>
        <a:prstGeom prst="ellipse">
          <a:avLst/>
        </a:prstGeom>
        <a:solidFill>
          <a:schemeClr val="bg1"/>
        </a:solidFill>
        <a:ln w="571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n-GB" sz="5100" b="1" kern="1200" dirty="0">
            <a:solidFill>
              <a:schemeClr val="accent1">
                <a:lumMod val="50000"/>
              </a:schemeClr>
            </a:solidFill>
            <a:latin typeface="Congenial SemiBold" panose="02000503040000020004" pitchFamily="2" charset="0"/>
          </a:endParaRPr>
        </a:p>
      </dsp:txBody>
      <dsp:txXfrm>
        <a:off x="5357918" y="3112957"/>
        <a:ext cx="990150" cy="928045"/>
      </dsp:txXfrm>
    </dsp:sp>
    <dsp:sp modelId="{68F42293-EF75-46D9-A681-60B8CD0975AD}">
      <dsp:nvSpPr>
        <dsp:cNvPr id="0" name=""/>
        <dsp:cNvSpPr/>
      </dsp:nvSpPr>
      <dsp:spPr>
        <a:xfrm>
          <a:off x="3452388" y="3902521"/>
          <a:ext cx="1400284" cy="1312453"/>
        </a:xfrm>
        <a:prstGeom prst="ellipse">
          <a:avLst/>
        </a:prstGeom>
        <a:solidFill>
          <a:schemeClr val="bg1"/>
        </a:solidFill>
        <a:ln w="5715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GB" sz="1300" b="1" kern="1200" dirty="0">
            <a:solidFill>
              <a:srgbClr val="4472C4">
                <a:lumMod val="50000"/>
              </a:srgbClr>
            </a:solidFill>
            <a:latin typeface="Congenial SemiBold" panose="02000503040000020004" pitchFamily="2" charset="0"/>
            <a:ea typeface="+mn-ea"/>
            <a:cs typeface="+mn-cs"/>
          </a:endParaRPr>
        </a:p>
      </dsp:txBody>
      <dsp:txXfrm>
        <a:off x="3657455" y="4094725"/>
        <a:ext cx="990150" cy="928045"/>
      </dsp:txXfrm>
    </dsp:sp>
    <dsp:sp modelId="{CD5D3935-765D-49DE-AAE3-F8334755FE34}">
      <dsp:nvSpPr>
        <dsp:cNvPr id="0" name=""/>
        <dsp:cNvSpPr/>
      </dsp:nvSpPr>
      <dsp:spPr>
        <a:xfrm>
          <a:off x="1751924" y="2920753"/>
          <a:ext cx="1400284" cy="1312453"/>
        </a:xfrm>
        <a:prstGeom prst="ellipse">
          <a:avLst/>
        </a:prstGeom>
        <a:solidFill>
          <a:schemeClr val="bg1"/>
        </a:solidFill>
        <a:ln w="57150" cap="flat" cmpd="sng" algn="ctr">
          <a:solidFill>
            <a:srgbClr val="E62C7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GB" sz="1300" b="1" kern="1200" dirty="0">
            <a:solidFill>
              <a:srgbClr val="4472C4">
                <a:lumMod val="50000"/>
              </a:srgbClr>
            </a:solidFill>
            <a:latin typeface="Congenial SemiBold" panose="02000503040000020004" pitchFamily="2" charset="0"/>
            <a:ea typeface="+mn-ea"/>
            <a:cs typeface="+mn-cs"/>
          </a:endParaRPr>
        </a:p>
      </dsp:txBody>
      <dsp:txXfrm>
        <a:off x="1956991" y="3112957"/>
        <a:ext cx="990150" cy="928045"/>
      </dsp:txXfrm>
    </dsp:sp>
    <dsp:sp modelId="{51A1A481-4F8F-495F-97CC-A55202CAE17A}">
      <dsp:nvSpPr>
        <dsp:cNvPr id="0" name=""/>
        <dsp:cNvSpPr/>
      </dsp:nvSpPr>
      <dsp:spPr>
        <a:xfrm>
          <a:off x="1717749" y="959488"/>
          <a:ext cx="1400284" cy="1312453"/>
        </a:xfrm>
        <a:prstGeom prst="ellipse">
          <a:avLst/>
        </a:prstGeom>
        <a:solidFill>
          <a:schemeClr val="bg1"/>
        </a:solidFill>
        <a:ln w="57150" cap="flat" cmpd="sng" algn="ctr">
          <a:solidFill>
            <a:srgbClr val="C39B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GB" sz="1300" b="1" kern="1200" dirty="0">
            <a:solidFill>
              <a:srgbClr val="4472C4">
                <a:lumMod val="50000"/>
              </a:srgbClr>
            </a:solidFill>
            <a:latin typeface="Congenial SemiBold" panose="02000503040000020004" pitchFamily="2" charset="0"/>
            <a:ea typeface="+mn-ea"/>
            <a:cs typeface="+mn-cs"/>
          </a:endParaRPr>
        </a:p>
      </dsp:txBody>
      <dsp:txXfrm>
        <a:off x="1922816" y="1151692"/>
        <a:ext cx="990150" cy="92804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E47188E-C636-4A4B-AC8A-EB0E328F6C61}" type="datetimeFigureOut">
              <a:rPr lang="en-GB" smtClean="0"/>
              <a:t>09/05/2024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284705-5881-44EB-AE57-DA6675476467}" type="slidenum">
              <a:rPr lang="en-GB" smtClean="0"/>
              <a:t>‹#›</a:t>
            </a:fld>
            <a:endParaRPr lang="en-GB"/>
          </a:p>
        </p:txBody>
      </p:sp>
    </p:spTree>
    <p:extLst>
      <p:ext uri="{BB962C8B-B14F-4D97-AF65-F5344CB8AC3E}">
        <p14:creationId xmlns:p14="http://schemas.microsoft.com/office/powerpoint/2010/main" val="182290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elW69hyPUuI&amp;t=14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pNkb6R5whX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1</a:t>
            </a:fld>
            <a:endParaRPr lang="en-GB"/>
          </a:p>
        </p:txBody>
      </p:sp>
    </p:spTree>
    <p:extLst>
      <p:ext uri="{BB962C8B-B14F-4D97-AF65-F5344CB8AC3E}">
        <p14:creationId xmlns:p14="http://schemas.microsoft.com/office/powerpoint/2010/main" val="3983261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knowledge of compassionate leadership using this summary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C2676-FB47-4343-9927-213F9FEDC3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44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11</a:t>
            </a:fld>
            <a:endParaRPr lang="en-GB"/>
          </a:p>
        </p:txBody>
      </p:sp>
    </p:spTree>
    <p:extLst>
      <p:ext uri="{BB962C8B-B14F-4D97-AF65-F5344CB8AC3E}">
        <p14:creationId xmlns:p14="http://schemas.microsoft.com/office/powerpoint/2010/main" val="148028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Compassionate clinical interactions create better clinical outcomes for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But also importantly better conditions for staff engagement, inclusion, quality improvement, patient care, quality of services, staff retention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3A4E1-E346-4EF0-B887-752A7E6BFE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130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Play Video</a:t>
            </a:r>
          </a:p>
          <a:p>
            <a:r>
              <a:rPr lang="en-GB">
                <a:hlinkClick r:id="rId3"/>
              </a:rPr>
              <a:t>(3) How 40 Seconds of Compassion Could Save a Life | Stephen </a:t>
            </a:r>
            <a:r>
              <a:rPr lang="en-GB" err="1">
                <a:hlinkClick r:id="rId3"/>
              </a:rPr>
              <a:t>Trzeciak</a:t>
            </a:r>
            <a:r>
              <a:rPr lang="en-GB">
                <a:hlinkClick r:id="rId3"/>
              </a:rPr>
              <a:t> | </a:t>
            </a:r>
            <a:r>
              <a:rPr lang="en-GB" err="1">
                <a:hlinkClick r:id="rId3"/>
              </a:rPr>
              <a:t>TEDxPenn</a:t>
            </a:r>
            <a:r>
              <a:rPr lang="en-GB">
                <a:hlinkClick r:id="rId3"/>
              </a:rPr>
              <a:t> – YouTube</a:t>
            </a:r>
            <a:endParaRPr lang="en-GB"/>
          </a:p>
          <a:p>
            <a:endParaRPr lang="en-GB"/>
          </a:p>
          <a:p>
            <a:r>
              <a:rPr lang="en-GB" b="1"/>
              <a:t>Introduction to video from tutor:</a:t>
            </a:r>
          </a:p>
          <a:p>
            <a:endParaRPr lang="en-GB" b="0" i="0">
              <a:solidFill>
                <a:srgbClr val="131313"/>
              </a:solidFill>
              <a:effectLst/>
              <a:latin typeface="Roboto" panose="02000000000000000000" pitchFamily="2" charset="0"/>
            </a:endParaRPr>
          </a:p>
          <a:p>
            <a:r>
              <a:rPr lang="en-GB" b="0" i="0">
                <a:solidFill>
                  <a:srgbClr val="131313"/>
                </a:solidFill>
                <a:effectLst/>
                <a:latin typeface="Roboto" panose="02000000000000000000" pitchFamily="2" charset="0"/>
              </a:rPr>
              <a:t>What if healthcare providers spent an extra 40 seconds showing compassion for their patients? The scientific evidence may surprise you. Through his pioneering work in the field of “</a:t>
            </a:r>
            <a:r>
              <a:rPr lang="en-GB" b="0" i="0" err="1">
                <a:solidFill>
                  <a:srgbClr val="131313"/>
                </a:solidFill>
                <a:effectLst/>
                <a:latin typeface="Roboto" panose="02000000000000000000" pitchFamily="2" charset="0"/>
              </a:rPr>
              <a:t>Compassionomics</a:t>
            </a:r>
            <a:r>
              <a:rPr lang="en-GB" b="0" i="0">
                <a:solidFill>
                  <a:srgbClr val="131313"/>
                </a:solidFill>
                <a:effectLst/>
                <a:latin typeface="Roboto" panose="02000000000000000000" pitchFamily="2" charset="0"/>
              </a:rPr>
              <a:t>”, </a:t>
            </a:r>
            <a:r>
              <a:rPr lang="en-GB" b="0" i="0" err="1">
                <a:solidFill>
                  <a:srgbClr val="131313"/>
                </a:solidFill>
                <a:effectLst/>
                <a:latin typeface="Roboto" panose="02000000000000000000" pitchFamily="2" charset="0"/>
              </a:rPr>
              <a:t>Dr.</a:t>
            </a:r>
            <a:r>
              <a:rPr lang="en-GB" b="0" i="0">
                <a:solidFill>
                  <a:srgbClr val="131313"/>
                </a:solidFill>
                <a:effectLst/>
                <a:latin typeface="Roboto" panose="02000000000000000000" pitchFamily="2" charset="0"/>
              </a:rPr>
              <a:t> Stephen </a:t>
            </a:r>
            <a:r>
              <a:rPr lang="en-GB" b="0" i="0" err="1">
                <a:solidFill>
                  <a:srgbClr val="131313"/>
                </a:solidFill>
                <a:effectLst/>
                <a:latin typeface="Roboto" panose="02000000000000000000" pitchFamily="2" charset="0"/>
              </a:rPr>
              <a:t>Trzeciak</a:t>
            </a:r>
            <a:r>
              <a:rPr lang="en-GB" b="0" i="0">
                <a:solidFill>
                  <a:srgbClr val="131313"/>
                </a:solidFill>
                <a:effectLst/>
                <a:latin typeface="Roboto" panose="02000000000000000000" pitchFamily="2" charset="0"/>
              </a:rPr>
              <a:t> has found that just 40 seconds of compassion can be a powerful therapy – not only for the receiver of compassion, but for the giver, too. It changes everything. In this TEDx talk, </a:t>
            </a:r>
            <a:r>
              <a:rPr lang="en-GB" b="0" i="0" err="1">
                <a:solidFill>
                  <a:srgbClr val="131313"/>
                </a:solidFill>
                <a:effectLst/>
                <a:latin typeface="Roboto" panose="02000000000000000000" pitchFamily="2" charset="0"/>
              </a:rPr>
              <a:t>Dr.</a:t>
            </a:r>
            <a:r>
              <a:rPr lang="en-GB" b="0" i="0">
                <a:solidFill>
                  <a:srgbClr val="131313"/>
                </a:solidFill>
                <a:effectLst/>
                <a:latin typeface="Roboto" panose="02000000000000000000" pitchFamily="2" charset="0"/>
              </a:rPr>
              <a:t> </a:t>
            </a:r>
            <a:r>
              <a:rPr lang="en-GB" b="0" i="0" err="1">
                <a:solidFill>
                  <a:srgbClr val="131313"/>
                </a:solidFill>
                <a:effectLst/>
                <a:latin typeface="Roboto" panose="02000000000000000000" pitchFamily="2" charset="0"/>
              </a:rPr>
              <a:t>Trzeciak</a:t>
            </a:r>
            <a:r>
              <a:rPr lang="en-GB" b="0" i="0">
                <a:solidFill>
                  <a:srgbClr val="131313"/>
                </a:solidFill>
                <a:effectLst/>
                <a:latin typeface="Roboto" panose="02000000000000000000" pitchFamily="2" charset="0"/>
              </a:rPr>
              <a:t> takes you on a journey through the evidence that compassion matters – in both meaningful and measurable ways. Science shows that compassionate care is beneficial for health (better patient outcomes), healthcare systems and payers (lower costs), and healthcare providers (lower burnout). That’s the power of 40 seconds. </a:t>
            </a:r>
            <a:endParaRPr lang="en-GB"/>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Optional/additional video for further information to supplement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a:solidFill>
                <a:srgbClr val="13131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131313"/>
                </a:solidFill>
                <a:effectLst/>
                <a:latin typeface="Roboto" panose="02000000000000000000" pitchFamily="2" charset="0"/>
              </a:rPr>
              <a:t>What is the most pressing problem of our time  - the </a:t>
            </a:r>
            <a:r>
              <a:rPr lang="en-GB" b="1"/>
              <a:t>scientific evidence that caring and compassion makes a difference .. </a:t>
            </a:r>
            <a:r>
              <a:rPr lang="en-GB" b="1" err="1"/>
              <a:t>Compassionomics</a:t>
            </a:r>
            <a:r>
              <a:rPr lang="en-GB" b="1"/>
              <a:t> </a:t>
            </a:r>
          </a:p>
          <a:p>
            <a:r>
              <a:rPr lang="en-GB">
                <a:hlinkClick r:id="rId4"/>
              </a:rPr>
              <a:t>(3) The Most Pressing Problem of Our Time? | Stephan </a:t>
            </a:r>
            <a:r>
              <a:rPr lang="en-GB" err="1">
                <a:hlinkClick r:id="rId4"/>
              </a:rPr>
              <a:t>Trzeciak</a:t>
            </a:r>
            <a:r>
              <a:rPr lang="en-GB">
                <a:hlinkClick r:id="rId4"/>
              </a:rPr>
              <a:t> | </a:t>
            </a:r>
            <a:r>
              <a:rPr lang="en-GB" err="1">
                <a:hlinkClick r:id="rId4"/>
              </a:rPr>
              <a:t>TEDxUND</a:t>
            </a:r>
            <a:r>
              <a:rPr lang="en-GB">
                <a:hlinkClick r:id="rId4"/>
              </a:rPr>
              <a:t> - YouTube</a:t>
            </a:r>
            <a:endParaRPr lang="en-GB"/>
          </a:p>
          <a:p>
            <a:endParaRPr lang="en-GB"/>
          </a:p>
          <a:p>
            <a:r>
              <a:rPr lang="en-GB" b="0" i="0">
                <a:solidFill>
                  <a:srgbClr val="131313"/>
                </a:solidFill>
                <a:effectLst/>
                <a:latin typeface="Roboto" panose="02000000000000000000" pitchFamily="2" charset="0"/>
              </a:rPr>
              <a:t>This is a story of an awakening… and finding fulfilment. For physician scientist </a:t>
            </a:r>
            <a:r>
              <a:rPr lang="en-GB" b="0" i="0" err="1">
                <a:solidFill>
                  <a:srgbClr val="131313"/>
                </a:solidFill>
                <a:effectLst/>
                <a:latin typeface="Roboto" panose="02000000000000000000" pitchFamily="2" charset="0"/>
              </a:rPr>
              <a:t>Dr.</a:t>
            </a:r>
            <a:r>
              <a:rPr lang="en-GB" b="0" i="0">
                <a:solidFill>
                  <a:srgbClr val="131313"/>
                </a:solidFill>
                <a:effectLst/>
                <a:latin typeface="Roboto" panose="02000000000000000000" pitchFamily="2" charset="0"/>
              </a:rPr>
              <a:t> Stephen </a:t>
            </a:r>
            <a:r>
              <a:rPr lang="en-GB" b="0" i="0" err="1">
                <a:solidFill>
                  <a:srgbClr val="131313"/>
                </a:solidFill>
                <a:effectLst/>
                <a:latin typeface="Roboto" panose="02000000000000000000" pitchFamily="2" charset="0"/>
              </a:rPr>
              <a:t>Trzeciak</a:t>
            </a:r>
            <a:r>
              <a:rPr lang="en-GB" b="0" i="0">
                <a:solidFill>
                  <a:srgbClr val="131313"/>
                </a:solidFill>
                <a:effectLst/>
                <a:latin typeface="Roboto" panose="02000000000000000000" pitchFamily="2" charset="0"/>
              </a:rPr>
              <a:t>, his research career was going exactly as planned, and his scientific program was hitting every milestone for “success”. And then, an unexpected question from a 12 year-old (his son) caused him to </a:t>
            </a:r>
            <a:r>
              <a:rPr lang="en-GB" b="0" i="0" err="1">
                <a:solidFill>
                  <a:srgbClr val="131313"/>
                </a:solidFill>
                <a:effectLst/>
                <a:latin typeface="Roboto" panose="02000000000000000000" pitchFamily="2" charset="0"/>
              </a:rPr>
              <a:t>reexamine</a:t>
            </a:r>
            <a:r>
              <a:rPr lang="en-GB" b="0" i="0">
                <a:solidFill>
                  <a:srgbClr val="131313"/>
                </a:solidFill>
                <a:effectLst/>
                <a:latin typeface="Roboto" panose="02000000000000000000" pitchFamily="2" charset="0"/>
              </a:rPr>
              <a:t> his life’s work and change the trajectory of his career. One question changed everything. In this </a:t>
            </a:r>
            <a:r>
              <a:rPr lang="en-GB" b="0" i="0" err="1">
                <a:solidFill>
                  <a:srgbClr val="131313"/>
                </a:solidFill>
                <a:effectLst/>
                <a:latin typeface="Roboto" panose="02000000000000000000" pitchFamily="2" charset="0"/>
              </a:rPr>
              <a:t>TEDxUND</a:t>
            </a:r>
            <a:r>
              <a:rPr lang="en-GB" b="0" i="0">
                <a:solidFill>
                  <a:srgbClr val="131313"/>
                </a:solidFill>
                <a:effectLst/>
                <a:latin typeface="Roboto" panose="02000000000000000000" pitchFamily="2" charset="0"/>
              </a:rPr>
              <a:t> talk, </a:t>
            </a:r>
            <a:r>
              <a:rPr lang="en-GB" b="0" i="0" err="1">
                <a:solidFill>
                  <a:srgbClr val="131313"/>
                </a:solidFill>
                <a:effectLst/>
                <a:latin typeface="Roboto" panose="02000000000000000000" pitchFamily="2" charset="0"/>
              </a:rPr>
              <a:t>Dr.</a:t>
            </a:r>
            <a:r>
              <a:rPr lang="en-GB" b="0" i="0">
                <a:solidFill>
                  <a:srgbClr val="131313"/>
                </a:solidFill>
                <a:effectLst/>
                <a:latin typeface="Roboto" panose="02000000000000000000" pitchFamily="2" charset="0"/>
              </a:rPr>
              <a:t> </a:t>
            </a:r>
            <a:r>
              <a:rPr lang="en-GB" b="0" i="0" err="1">
                <a:solidFill>
                  <a:srgbClr val="131313"/>
                </a:solidFill>
                <a:effectLst/>
                <a:latin typeface="Roboto" panose="02000000000000000000" pitchFamily="2" charset="0"/>
              </a:rPr>
              <a:t>Trzeciak</a:t>
            </a:r>
            <a:r>
              <a:rPr lang="en-GB" b="0" i="0">
                <a:solidFill>
                  <a:srgbClr val="131313"/>
                </a:solidFill>
                <a:effectLst/>
                <a:latin typeface="Roboto" panose="02000000000000000000" pitchFamily="2" charset="0"/>
              </a:rPr>
              <a:t> will take you on a journey through this awakening, and dare you to ask the question “What is the most pressing problem of our time?” University of Notre Dame Alumnus, Class of 1992, Philosophy and Pre-Professional Studies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94A4D-F1E9-47DE-9ABE-B2477A91A31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913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94A4D-F1E9-47DE-9ABE-B2477A91A31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281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94A4D-F1E9-47DE-9ABE-B2477A91A31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166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change culture and create compassionate workplaces across NHS Wales </a:t>
            </a:r>
          </a:p>
          <a:p>
            <a:endParaRPr lang="en-GB" dirty="0"/>
          </a:p>
          <a:p>
            <a:pPr marL="171450" indent="-171450">
              <a:buFont typeface="Arial" panose="020B0604020202020204" pitchFamily="34" charset="0"/>
              <a:buChar char="•"/>
            </a:pPr>
            <a:r>
              <a:rPr lang="en-GB" dirty="0"/>
              <a:t>Compassionate leadership</a:t>
            </a:r>
          </a:p>
          <a:p>
            <a:pPr marL="171450" indent="-171450">
              <a:buFont typeface="Arial" panose="020B0604020202020204" pitchFamily="34" charset="0"/>
              <a:buChar char="•"/>
            </a:pPr>
            <a:r>
              <a:rPr lang="en-GB" dirty="0"/>
              <a:t>Compassionate Teams</a:t>
            </a:r>
          </a:p>
          <a:p>
            <a:pPr marL="171450" indent="-171450">
              <a:buFont typeface="Arial" panose="020B0604020202020204" pitchFamily="34" charset="0"/>
              <a:buChar char="•"/>
            </a:pPr>
            <a:r>
              <a:rPr lang="en-GB" dirty="0"/>
              <a:t>Compassionate cultures</a:t>
            </a:r>
          </a:p>
          <a:p>
            <a:pPr marL="171450" indent="-171450">
              <a:buFont typeface="Arial" panose="020B0604020202020204" pitchFamily="34" charset="0"/>
              <a:buChar char="•"/>
            </a:pPr>
            <a:r>
              <a:rPr lang="en-GB" dirty="0"/>
              <a:t>Compassionate Structures</a:t>
            </a:r>
          </a:p>
          <a:p>
            <a:pPr marL="171450" indent="-171450">
              <a:buFont typeface="Arial" panose="020B0604020202020204" pitchFamily="34" charset="0"/>
              <a:buChar char="•"/>
            </a:pPr>
            <a:r>
              <a:rPr lang="en-GB" dirty="0"/>
              <a:t>Compassionate policy and procedures</a:t>
            </a:r>
          </a:p>
          <a:p>
            <a:pPr marL="171450" indent="-171450">
              <a:buFont typeface="Arial" panose="020B0604020202020204" pitchFamily="34" charset="0"/>
              <a:buChar char="•"/>
            </a:pPr>
            <a:r>
              <a:rPr lang="en-GB" dirty="0"/>
              <a:t>Compassionate systems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F7B2-242E-49D1-B2D0-35DEB346A8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860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provides the detail </a:t>
            </a:r>
          </a:p>
        </p:txBody>
      </p:sp>
      <p:sp>
        <p:nvSpPr>
          <p:cNvPr id="4" name="Slide Number Placeholder 3"/>
          <p:cNvSpPr>
            <a:spLocks noGrp="1"/>
          </p:cNvSpPr>
          <p:nvPr>
            <p:ph type="sldNum" sz="quarter" idx="5"/>
          </p:nvPr>
        </p:nvSpPr>
        <p:spPr/>
        <p:txBody>
          <a:bodyPr/>
          <a:lstStyle/>
          <a:p>
            <a:fld id="{15284705-5881-44EB-AE57-DA6675476467}" type="slidenum">
              <a:rPr lang="en-GB" smtClean="0"/>
              <a:t>17</a:t>
            </a:fld>
            <a:endParaRPr lang="en-GB"/>
          </a:p>
        </p:txBody>
      </p:sp>
    </p:spTree>
    <p:extLst>
      <p:ext uri="{BB962C8B-B14F-4D97-AF65-F5344CB8AC3E}">
        <p14:creationId xmlns:p14="http://schemas.microsoft.com/office/powerpoint/2010/main" val="4029048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18</a:t>
            </a:fld>
            <a:endParaRPr lang="en-GB"/>
          </a:p>
        </p:txBody>
      </p:sp>
    </p:spTree>
    <p:extLst>
      <p:ext uri="{BB962C8B-B14F-4D97-AF65-F5344CB8AC3E}">
        <p14:creationId xmlns:p14="http://schemas.microsoft.com/office/powerpoint/2010/main" val="3085202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94A4D-F1E9-47DE-9ABE-B2477A91A31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404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2</a:t>
            </a:fld>
            <a:endParaRPr lang="en-GB"/>
          </a:p>
        </p:txBody>
      </p:sp>
    </p:spTree>
    <p:extLst>
      <p:ext uri="{BB962C8B-B14F-4D97-AF65-F5344CB8AC3E}">
        <p14:creationId xmlns:p14="http://schemas.microsoft.com/office/powerpoint/2010/main" val="3392558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Self-compassion involves treating yourself the way you would a friend who is having a hard time, Western culture places great emphasis on being kind to our friends, families and neighbours who are struggling. Not so when it comes to ourselves. Self-compassion is a practice in which we learn to be a good friend to ourselves, when we need it most – to become an inner ally rather than an inner enemy.</a:t>
            </a:r>
          </a:p>
          <a:p>
            <a:endParaRPr lang="en-GB" dirty="0"/>
          </a:p>
          <a:p>
            <a:r>
              <a:rPr lang="en-GB" b="1" dirty="0"/>
              <a:t>Self Kindness </a:t>
            </a:r>
            <a:r>
              <a:rPr lang="en-GB" sz="1100" dirty="0"/>
              <a:t>–</a:t>
            </a:r>
            <a:r>
              <a:rPr lang="en-GB" dirty="0"/>
              <a:t> When we make a mistake or fail in some way, we are more likely to beat ourselves up than put a supportive arm around our own shoulder.  Self kindness counters this tendency so that we are as caring towards ourselves as we are towards others. This about your car journey home, you will dwell on what went wrong that day more than celebrate what went well. </a:t>
            </a:r>
            <a:endParaRPr lang="en-GB" sz="1200" dirty="0"/>
          </a:p>
          <a:p>
            <a:r>
              <a:rPr lang="en-GB" sz="1200" dirty="0"/>
              <a:t>Instead of attacking and berating ourselves for being inadequate, we should offer ourselves warmth and unconditional acceptance</a:t>
            </a:r>
            <a:r>
              <a:rPr lang="en-GB" sz="1100" dirty="0"/>
              <a:t>. </a:t>
            </a:r>
          </a:p>
          <a:p>
            <a:endParaRPr lang="en-GB" sz="1100" b="1" dirty="0"/>
          </a:p>
          <a:p>
            <a:r>
              <a:rPr lang="en-GB" b="1" dirty="0"/>
              <a:t>Common Humanity  </a:t>
            </a:r>
            <a:r>
              <a:rPr lang="en-GB" sz="1100" dirty="0"/>
              <a:t>- </a:t>
            </a:r>
            <a:r>
              <a:rPr lang="en-GB" sz="1200" dirty="0"/>
              <a:t>It’s recognising that all humans are flawed works in progress, that everyone fails, makes mistakes, and experiences hardships in life. This is completely normal and natural. However, we fall into the trap of believing that things are supposed to go well all the time, and that something has gone wrong when they don’t. Making mistakes is normal and natural, But we don’t tend to be rational about these matters instead we suffer and feel isolated alone in our suffering</a:t>
            </a:r>
          </a:p>
          <a:p>
            <a:endParaRPr lang="en-GB" sz="1200" dirty="0"/>
          </a:p>
          <a:p>
            <a:r>
              <a:rPr lang="en-GB" b="1" dirty="0"/>
              <a:t>Mindfulness</a:t>
            </a:r>
            <a:r>
              <a:rPr lang="en-GB" sz="1100" dirty="0"/>
              <a:t> – </a:t>
            </a:r>
            <a:r>
              <a:rPr lang="en-GB" sz="1200" dirty="0"/>
              <a:t>Involves being aware of moment-to-moment experience in a clear and balanced manner. It means being open to the reality of the present moment, allowing all thoughts, emotions and sensations to enter awareness without resistance and avoidance Being able to tum toward and acknowledge when we are suffering  and to ‘be’ with our pain long enough to respond with care and kindness. Mindfulness counter the tendency to avoid painful thoughts and emotions, allowing us to face the truth of our experience , even when its unpleasant. At the same time, mindfulness prevents us from absorbed with negative thought or getting caught up by our adverse reactions  .. Not only did I fail .. I am a failure. When we mindfully observe our pain we can acknowledge our suffering without exaggerating it, allowing us to take a wiser and more objective on ourselves and our lives.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 </a:t>
            </a: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66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21</a:t>
            </a:fld>
            <a:endParaRPr lang="en-GB"/>
          </a:p>
        </p:txBody>
      </p:sp>
    </p:spTree>
    <p:extLst>
      <p:ext uri="{BB962C8B-B14F-4D97-AF65-F5344CB8AC3E}">
        <p14:creationId xmlns:p14="http://schemas.microsoft.com/office/powerpoint/2010/main" val="1660786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Reminder of Strategic Context</a:t>
            </a:r>
          </a:p>
          <a:p>
            <a:r>
              <a:rPr lang="en-GB" b="1" dirty="0"/>
              <a:t> </a:t>
            </a:r>
          </a:p>
          <a:p>
            <a:r>
              <a:rPr lang="en-GB" b="1" dirty="0"/>
              <a:t>Whole system approach – embodied by the Workforce strategy for health and car in Wales – Compassionate and collective leadership was the strategy adopted based on significant evidence base and other nations approach </a:t>
            </a:r>
          </a:p>
          <a:p>
            <a:endParaRPr lang="en-GB" b="1" dirty="0"/>
          </a:p>
          <a:p>
            <a:r>
              <a:rPr lang="en-GB" b="1" dirty="0"/>
              <a:t>Compassionate structures </a:t>
            </a:r>
            <a:r>
              <a:rPr lang="en-GB" dirty="0"/>
              <a:t>–  Talent &amp; Succession Planning </a:t>
            </a:r>
          </a:p>
          <a:p>
            <a:endParaRPr lang="en-GB" dirty="0"/>
          </a:p>
          <a:p>
            <a:r>
              <a:rPr lang="en-GB" b="1" dirty="0"/>
              <a:t>Compassionate policies </a:t>
            </a:r>
            <a:r>
              <a:rPr lang="en-GB" dirty="0"/>
              <a:t>– Healthier working relationships; Improving employee investigations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Compassionate Systems </a:t>
            </a:r>
            <a:r>
              <a:rPr lang="en-GB" dirty="0"/>
              <a:t>– Workforce planning - designing systems organisations and processes that prioritise empathy, understanding, wellbeing, collaboration and inclusion.</a:t>
            </a:r>
          </a:p>
          <a:p>
            <a:r>
              <a:rPr lang="en-GB" dirty="0"/>
              <a:t>Data analytics, Staff survey = ambition of creating a compassionate public sector Wales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EB62D-2125-47A3-B937-A7FD93AB79E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3713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adopting the Compassionate Leadership Pledge at organisation level or </a:t>
            </a:r>
            <a:r>
              <a:rPr lang="en-GB"/>
              <a:t>team level</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B0CD1-8485-4DD9-A83C-39CA5868777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8626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24</a:t>
            </a:fld>
            <a:endParaRPr lang="en-GB"/>
          </a:p>
        </p:txBody>
      </p:sp>
    </p:spTree>
    <p:extLst>
      <p:ext uri="{BB962C8B-B14F-4D97-AF65-F5344CB8AC3E}">
        <p14:creationId xmlns:p14="http://schemas.microsoft.com/office/powerpoint/2010/main" val="1659824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15284705-5881-44EB-AE57-DA6675476467}" type="slidenum">
              <a:rPr lang="en-GB" smtClean="0"/>
              <a:t>25</a:t>
            </a:fld>
            <a:endParaRPr lang="en-GB"/>
          </a:p>
        </p:txBody>
      </p:sp>
    </p:spTree>
    <p:extLst>
      <p:ext uri="{BB962C8B-B14F-4D97-AF65-F5344CB8AC3E}">
        <p14:creationId xmlns:p14="http://schemas.microsoft.com/office/powerpoint/2010/main" val="9097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3</a:t>
            </a:fld>
            <a:endParaRPr lang="en-GB"/>
          </a:p>
        </p:txBody>
      </p:sp>
    </p:spTree>
    <p:extLst>
      <p:ext uri="{BB962C8B-B14F-4D97-AF65-F5344CB8AC3E}">
        <p14:creationId xmlns:p14="http://schemas.microsoft.com/office/powerpoint/2010/main" val="191371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cs typeface="Calibri"/>
            </a:endParaRPr>
          </a:p>
        </p:txBody>
      </p:sp>
      <p:sp>
        <p:nvSpPr>
          <p:cNvPr id="4" name="Slide Number Placeholder 3"/>
          <p:cNvSpPr>
            <a:spLocks noGrp="1"/>
          </p:cNvSpPr>
          <p:nvPr>
            <p:ph type="sldNum" sz="quarter" idx="5"/>
          </p:nvPr>
        </p:nvSpPr>
        <p:spPr/>
        <p:txBody>
          <a:bodyPr/>
          <a:lstStyle/>
          <a:p>
            <a:fld id="{15284705-5881-44EB-AE57-DA6675476467}" type="slidenum">
              <a:rPr lang="en-GB" smtClean="0"/>
              <a:t>4</a:t>
            </a:fld>
            <a:endParaRPr lang="en-GB"/>
          </a:p>
        </p:txBody>
      </p:sp>
    </p:spTree>
    <p:extLst>
      <p:ext uri="{BB962C8B-B14F-4D97-AF65-F5344CB8AC3E}">
        <p14:creationId xmlns:p14="http://schemas.microsoft.com/office/powerpoint/2010/main" val="416643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5</a:t>
            </a:fld>
            <a:endParaRPr lang="en-GB"/>
          </a:p>
        </p:txBody>
      </p:sp>
    </p:spTree>
    <p:extLst>
      <p:ext uri="{BB962C8B-B14F-4D97-AF65-F5344CB8AC3E}">
        <p14:creationId xmlns:p14="http://schemas.microsoft.com/office/powerpoint/2010/main" val="210822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94A4D-F1E9-47DE-9ABE-B2477A91A31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12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7</a:t>
            </a:fld>
            <a:endParaRPr lang="en-GB"/>
          </a:p>
        </p:txBody>
      </p:sp>
    </p:spTree>
    <p:extLst>
      <p:ext uri="{BB962C8B-B14F-4D97-AF65-F5344CB8AC3E}">
        <p14:creationId xmlns:p14="http://schemas.microsoft.com/office/powerpoint/2010/main" val="1706964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8</a:t>
            </a:fld>
            <a:endParaRPr lang="en-GB"/>
          </a:p>
        </p:txBody>
      </p:sp>
    </p:spTree>
    <p:extLst>
      <p:ext uri="{BB962C8B-B14F-4D97-AF65-F5344CB8AC3E}">
        <p14:creationId xmlns:p14="http://schemas.microsoft.com/office/powerpoint/2010/main" val="56446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6B1A5-DBC8-4460-AEE0-1A8A612E5E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65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A picture containing clipart&#10;&#10;Description automatically generated">
            <a:extLst>
              <a:ext uri="{FF2B5EF4-FFF2-40B4-BE49-F238E27FC236}">
                <a16:creationId xmlns:a16="http://schemas.microsoft.com/office/drawing/2014/main" id="{10158943-E643-4093-9E9C-EC1BF2661E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48" t="23701" r="18548" b="26227"/>
          <a:stretch/>
        </p:blipFill>
        <p:spPr>
          <a:xfrm>
            <a:off x="0" y="-1"/>
            <a:ext cx="12192000" cy="6858001"/>
          </a:xfrm>
          <a:prstGeom prst="rect">
            <a:avLst/>
          </a:prstGeom>
        </p:spPr>
      </p:pic>
      <p:sp>
        <p:nvSpPr>
          <p:cNvPr id="2" name="Title 1">
            <a:extLst>
              <a:ext uri="{FF2B5EF4-FFF2-40B4-BE49-F238E27FC236}">
                <a16:creationId xmlns:a16="http://schemas.microsoft.com/office/drawing/2014/main" id="{7B31F7F8-43DE-43B4-A96D-FA89EBA9AFB1}"/>
              </a:ext>
            </a:extLst>
          </p:cNvPr>
          <p:cNvSpPr>
            <a:spLocks noGrp="1"/>
          </p:cNvSpPr>
          <p:nvPr>
            <p:ph type="ctrTitle" hasCustomPrompt="1"/>
          </p:nvPr>
        </p:nvSpPr>
        <p:spPr>
          <a:xfrm>
            <a:off x="1524000" y="1122363"/>
            <a:ext cx="9144000" cy="2387600"/>
          </a:xfrm>
        </p:spPr>
        <p:txBody>
          <a:bodyPr anchor="b">
            <a:normAutofit/>
          </a:bodyPr>
          <a:lstStyle>
            <a:lvl1pPr algn="ctr">
              <a:defRPr sz="4000" b="1">
                <a:solidFill>
                  <a:srgbClr val="304E82"/>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02408E44-15D1-4F19-B6CB-076F80914C20}"/>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b="0">
                <a:solidFill>
                  <a:srgbClr val="32508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4" name="Date Placeholder 3">
            <a:extLst>
              <a:ext uri="{FF2B5EF4-FFF2-40B4-BE49-F238E27FC236}">
                <a16:creationId xmlns:a16="http://schemas.microsoft.com/office/drawing/2014/main" id="{08C904C1-82DB-44CD-900F-9493917F645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7EFB92AE-0C98-46FE-B51E-E16756721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F2F9C5-8B5C-4553-A9D6-94EE7F91852D}"/>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11" name="Picture 10">
            <a:extLst>
              <a:ext uri="{FF2B5EF4-FFF2-40B4-BE49-F238E27FC236}">
                <a16:creationId xmlns:a16="http://schemas.microsoft.com/office/drawing/2014/main" id="{3E530E49-BDFE-479A-BA23-83BDCC08A9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8954" y="397773"/>
            <a:ext cx="2486492" cy="588065"/>
          </a:xfrm>
          <a:prstGeom prst="rect">
            <a:avLst/>
          </a:prstGeom>
        </p:spPr>
      </p:pic>
    </p:spTree>
    <p:extLst>
      <p:ext uri="{BB962C8B-B14F-4D97-AF65-F5344CB8AC3E}">
        <p14:creationId xmlns:p14="http://schemas.microsoft.com/office/powerpoint/2010/main" val="3401852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20E6-7325-491B-B923-5E75D51C0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7F2E34-6E14-4B15-9A8B-10C471AF4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92AD6-CC2F-49A3-8055-4AA70F71C9A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F055601D-1440-481B-BC97-634F788C9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C2DD3-9AC0-4C43-B9E3-378E9CDBF52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62131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7BAD0-D80B-47EA-BA49-41E892980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5986B0-5E7B-4A53-ADF3-FAD6BBA75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DCAA9-07B0-4878-8BFF-8E036FE6C66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ABEEA0D-3086-4A6C-A705-6ECD24FD9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824BE-81CB-477F-9C28-50DD37E593D0}"/>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62968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6EBF-0AE7-9A8B-A3E4-BB2DED6C08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3B90C9-9E11-97A3-EBA6-34F86A479B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20B1B5-D6B3-FA9A-B6D6-9246DAEDE004}"/>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54622BD1-D6AB-EC82-2EF6-771281933D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159A22-9A7B-B3DE-9F76-D8CB3C0AA6D2}"/>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7" name="Picture 6" descr="A picture containing clipart&#10;&#10;Description automatically generated">
            <a:extLst>
              <a:ext uri="{FF2B5EF4-FFF2-40B4-BE49-F238E27FC236}">
                <a16:creationId xmlns:a16="http://schemas.microsoft.com/office/drawing/2014/main" id="{5AACE6C0-4453-AB18-436B-5E146586B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48" t="23701" r="18548" b="26227"/>
          <a:stretch/>
        </p:blipFill>
        <p:spPr>
          <a:xfrm>
            <a:off x="0" y="-1"/>
            <a:ext cx="12192000" cy="6858001"/>
          </a:xfrm>
          <a:prstGeom prst="rect">
            <a:avLst/>
          </a:prstGeom>
        </p:spPr>
      </p:pic>
      <p:pic>
        <p:nvPicPr>
          <p:cNvPr id="8" name="Picture 7">
            <a:extLst>
              <a:ext uri="{FF2B5EF4-FFF2-40B4-BE49-F238E27FC236}">
                <a16:creationId xmlns:a16="http://schemas.microsoft.com/office/drawing/2014/main" id="{23E6AE98-EB88-48AF-4D03-66468C700B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8954" y="397773"/>
            <a:ext cx="2486492" cy="588065"/>
          </a:xfrm>
          <a:prstGeom prst="rect">
            <a:avLst/>
          </a:prstGeom>
        </p:spPr>
      </p:pic>
    </p:spTree>
    <p:extLst>
      <p:ext uri="{BB962C8B-B14F-4D97-AF65-F5344CB8AC3E}">
        <p14:creationId xmlns:p14="http://schemas.microsoft.com/office/powerpoint/2010/main" val="201316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AA35-894F-93C8-338A-53EFECB01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58716D-EE42-7AB3-0DD1-5CCC56A056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3CF23-120C-BCBA-E1DB-DC10BA81DDD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84E31C7A-A9F9-483A-E3DB-5819996844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86204-A058-BFB2-E197-203550442138}"/>
              </a:ext>
            </a:extLst>
          </p:cNvPr>
          <p:cNvSpPr>
            <a:spLocks noGrp="1"/>
          </p:cNvSpPr>
          <p:nvPr>
            <p:ph type="sldNum" sz="quarter" idx="12"/>
          </p:nvPr>
        </p:nvSpPr>
        <p:spPr/>
        <p:txBody>
          <a:bodyPr/>
          <a:lstStyle/>
          <a:p>
            <a:fld id="{196F078E-ECD7-4655-BF1C-569887D64B90}" type="slidenum">
              <a:rPr lang="en-GB" smtClean="0"/>
              <a:t>‹#›</a:t>
            </a:fld>
            <a:endParaRPr lang="en-GB"/>
          </a:p>
        </p:txBody>
      </p:sp>
      <p:sp>
        <p:nvSpPr>
          <p:cNvPr id="7" name="Rectangle 6">
            <a:extLst>
              <a:ext uri="{FF2B5EF4-FFF2-40B4-BE49-F238E27FC236}">
                <a16:creationId xmlns:a16="http://schemas.microsoft.com/office/drawing/2014/main" id="{47754B8B-24DB-9456-B31A-EC50D8649F4E}"/>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close up of a sign&#10;&#10;Description automatically generated">
            <a:extLst>
              <a:ext uri="{FF2B5EF4-FFF2-40B4-BE49-F238E27FC236}">
                <a16:creationId xmlns:a16="http://schemas.microsoft.com/office/drawing/2014/main" id="{F1FC97BF-74E6-D04B-3AE4-D6F117498E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9" name="TextBox 8">
            <a:extLst>
              <a:ext uri="{FF2B5EF4-FFF2-40B4-BE49-F238E27FC236}">
                <a16:creationId xmlns:a16="http://schemas.microsoft.com/office/drawing/2014/main" id="{FECF8883-4DFB-AE79-7BA8-E87BBFB5DA92}"/>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0" name="Picture 9" descr="Icon&#10;&#10;Description automatically generated">
            <a:extLst>
              <a:ext uri="{FF2B5EF4-FFF2-40B4-BE49-F238E27FC236}">
                <a16:creationId xmlns:a16="http://schemas.microsoft.com/office/drawing/2014/main" id="{2DD3739A-777A-D8BE-21D9-711F81ED9C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910"/>
          <a:stretch/>
        </p:blipFill>
        <p:spPr>
          <a:xfrm>
            <a:off x="8804596" y="4521936"/>
            <a:ext cx="3387404" cy="2336064"/>
          </a:xfrm>
          <a:prstGeom prst="rect">
            <a:avLst/>
          </a:prstGeom>
        </p:spPr>
      </p:pic>
    </p:spTree>
    <p:extLst>
      <p:ext uri="{BB962C8B-B14F-4D97-AF65-F5344CB8AC3E}">
        <p14:creationId xmlns:p14="http://schemas.microsoft.com/office/powerpoint/2010/main" val="656742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F5D7-2DD5-93FC-44DD-7E94DEE591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8407FF-A948-83A7-314A-0ADDA0DFA7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9AEE5-0443-7704-6581-BB58B908BADA}"/>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A785BDAF-4552-F7AC-D80A-2A139B3B23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8326CD-303B-CB96-115D-F9FB28CC687F}"/>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937640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58ED-880D-15AA-6F0F-1CB4F5A07C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35200D-1158-BC31-918F-8B3EB0454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2BA2E4-E8B9-1AE6-F5BE-186A0A419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4B5A1E-DBFD-A5E6-67C4-0CF00FAB0252}"/>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9ABF35F5-0162-4D92-A8ED-7ABFC143C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08E1A9-578B-BB00-93E2-AE01E3B1876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236096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7B0B-903B-FCBE-0D33-F0E34FB5AF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3C5ABA-E270-C428-8785-12F6C55F7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4CD5E-5C7D-EC4E-6DAB-B3356AE1D9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BA09A-E565-DB1B-87B7-A826C24C1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1091F8-94EF-8F73-F0BC-22D4C1D8EA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67D57A-519D-90A2-E70C-02A0102B0676}"/>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8" name="Footer Placeholder 7">
            <a:extLst>
              <a:ext uri="{FF2B5EF4-FFF2-40B4-BE49-F238E27FC236}">
                <a16:creationId xmlns:a16="http://schemas.microsoft.com/office/drawing/2014/main" id="{9B49B0B6-AA6D-B57C-11FF-4813632A59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D3969D-ABFB-47DA-ED63-A998EA8B3CA5}"/>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4229887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CF1B-3F1A-A90D-F2CE-A438039DF5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46C5DF-C0C1-2984-98EA-D12CD473F38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4" name="Footer Placeholder 3">
            <a:extLst>
              <a:ext uri="{FF2B5EF4-FFF2-40B4-BE49-F238E27FC236}">
                <a16:creationId xmlns:a16="http://schemas.microsoft.com/office/drawing/2014/main" id="{4D75148A-211C-E911-B547-7F2E5BBFF6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48F7DA-0C58-F3AD-06C8-51624653F90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83081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49E0D-97ED-6945-834A-4E51C903B55A}"/>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3" name="Footer Placeholder 2">
            <a:extLst>
              <a:ext uri="{FF2B5EF4-FFF2-40B4-BE49-F238E27FC236}">
                <a16:creationId xmlns:a16="http://schemas.microsoft.com/office/drawing/2014/main" id="{3E6B752E-EACF-EC6D-859A-E09E842CAF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0FE76B-C771-CA88-F23B-D6503BDC54D8}"/>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68492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639F-4B5E-2280-FA0A-F20453C42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A71EEC-7A57-A344-68DD-7A6BE98BC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C9B149-AEFF-4223-2BEA-D167C8360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0FBDC-D76A-C62A-F565-9C62A790BAE8}"/>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0F991686-BCB3-B421-D032-1DFA373725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56B2D6-554B-1ADA-C93E-0D02682D55C2}"/>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39380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3" name="Picture 12" descr="Icon&#10;&#10;Description automatically generated">
            <a:extLst>
              <a:ext uri="{FF2B5EF4-FFF2-40B4-BE49-F238E27FC236}">
                <a16:creationId xmlns:a16="http://schemas.microsoft.com/office/drawing/2014/main" id="{96654E97-B5C4-4B2C-AE81-166708FE61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910"/>
          <a:stretch/>
        </p:blipFill>
        <p:spPr>
          <a:xfrm>
            <a:off x="8804596" y="4521936"/>
            <a:ext cx="3387404" cy="2336064"/>
          </a:xfrm>
          <a:prstGeom prst="rect">
            <a:avLst/>
          </a:prstGeom>
        </p:spPr>
      </p:pic>
    </p:spTree>
    <p:extLst>
      <p:ext uri="{BB962C8B-B14F-4D97-AF65-F5344CB8AC3E}">
        <p14:creationId xmlns:p14="http://schemas.microsoft.com/office/powerpoint/2010/main" val="511863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A760-6569-1D9F-8D0E-C67E1D526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63813E-F65C-12D5-A7AD-36409A572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22DCCE-16B5-FE96-472F-3542F1893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556BE-6C43-A772-17D4-D7B106A5DCB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67576B73-6F47-E724-6A1B-AE9B9833D5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514FF6-5A7A-3F11-0514-E1648FA1CC2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841776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8E50-1602-9EF6-2D5B-D00C8DEEFE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2A5B2B-FF19-652D-C295-625614A38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CE1B3-2A4C-7AD3-27EB-C1A9278D94CF}"/>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B893C6E2-DB60-1AA9-1FD1-2EAB69820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A93D5-558F-865F-75F6-0132795F3EBB}"/>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792573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632E5-464F-6656-A28B-CE1BB17B23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5CBE15-1297-85CA-5DA9-A3DD00EA5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856A56-6FEF-A69E-7DCF-88917007AA51}"/>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FA8C252A-5DB7-D63A-6622-6BB80B312C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79C48-6130-7AC7-A388-45737E372A4B}"/>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701323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F8E32DC2-C944-4604-ACE2-1F2DA79069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20"/>
            <a:ext cx="12192000" cy="6835960"/>
          </a:xfrm>
          <a:prstGeom prst="rect">
            <a:avLst/>
          </a:prstGeom>
        </p:spPr>
      </p:pic>
      <p:sp>
        <p:nvSpPr>
          <p:cNvPr id="2" name="Title 1">
            <a:extLst>
              <a:ext uri="{FF2B5EF4-FFF2-40B4-BE49-F238E27FC236}">
                <a16:creationId xmlns:a16="http://schemas.microsoft.com/office/drawing/2014/main" id="{7B31F7F8-43DE-43B4-A96D-FA89EBA9AFB1}"/>
              </a:ext>
            </a:extLst>
          </p:cNvPr>
          <p:cNvSpPr>
            <a:spLocks noGrp="1"/>
          </p:cNvSpPr>
          <p:nvPr>
            <p:ph type="ctrTitle" hasCustomPrompt="1"/>
          </p:nvPr>
        </p:nvSpPr>
        <p:spPr>
          <a:xfrm>
            <a:off x="1524000" y="1122363"/>
            <a:ext cx="9144000" cy="2387600"/>
          </a:xfrm>
        </p:spPr>
        <p:txBody>
          <a:bodyPr anchor="b">
            <a:normAutofit/>
          </a:bodyPr>
          <a:lstStyle>
            <a:lvl1pPr algn="ctr">
              <a:defRPr sz="4000" b="1">
                <a:solidFill>
                  <a:srgbClr val="304E82"/>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02408E44-15D1-4F19-B6CB-076F80914C20}"/>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b="0">
                <a:solidFill>
                  <a:srgbClr val="32508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4" name="Date Placeholder 3">
            <a:extLst>
              <a:ext uri="{FF2B5EF4-FFF2-40B4-BE49-F238E27FC236}">
                <a16:creationId xmlns:a16="http://schemas.microsoft.com/office/drawing/2014/main" id="{08C904C1-82DB-44CD-900F-9493917F645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7EFB92AE-0C98-46FE-B51E-E16756721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F2F9C5-8B5C-4553-A9D6-94EE7F91852D}"/>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431433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4" name="Picture 13" descr="A close up of a logo&#10;&#10;Description automatically generated">
            <a:extLst>
              <a:ext uri="{FF2B5EF4-FFF2-40B4-BE49-F238E27FC236}">
                <a16:creationId xmlns:a16="http://schemas.microsoft.com/office/drawing/2014/main" id="{D373CFAB-D521-4C54-872F-7A58F70A39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616" t="64493"/>
          <a:stretch/>
        </p:blipFill>
        <p:spPr>
          <a:xfrm>
            <a:off x="8804596" y="4422912"/>
            <a:ext cx="3387404" cy="2435087"/>
          </a:xfrm>
          <a:prstGeom prst="rect">
            <a:avLst/>
          </a:prstGeom>
        </p:spPr>
      </p:pic>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2859BA-F265-4AF6-A21A-C52C78B2AC7A}"/>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spTree>
    <p:extLst>
      <p:ext uri="{BB962C8B-B14F-4D97-AF65-F5344CB8AC3E}">
        <p14:creationId xmlns:p14="http://schemas.microsoft.com/office/powerpoint/2010/main" val="3031191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2859BA-F265-4AF6-A21A-C52C78B2AC7A}"/>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1" name="Picture 10" descr="A close up of a piece of paper&#10;&#10;Description automatically generated">
            <a:extLst>
              <a:ext uri="{FF2B5EF4-FFF2-40B4-BE49-F238E27FC236}">
                <a16:creationId xmlns:a16="http://schemas.microsoft.com/office/drawing/2014/main" id="{779BA8D9-4E95-4CD4-B948-83DD8A5DD5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7941" t="62708"/>
          <a:stretch/>
        </p:blipFill>
        <p:spPr>
          <a:xfrm>
            <a:off x="8073294" y="4026567"/>
            <a:ext cx="4118705" cy="2694907"/>
          </a:xfrm>
          <a:prstGeom prst="rect">
            <a:avLst/>
          </a:prstGeom>
        </p:spPr>
      </p:pic>
    </p:spTree>
    <p:extLst>
      <p:ext uri="{BB962C8B-B14F-4D97-AF65-F5344CB8AC3E}">
        <p14:creationId xmlns:p14="http://schemas.microsoft.com/office/powerpoint/2010/main" val="2256627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6C27-12D0-489A-B710-85A6D86D5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6B8879-40A0-4BD5-B514-F023CEE5A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63E19F-E381-49B6-B141-D930516181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83AD7F-6BAD-40C2-8400-C0AE21FED75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C45DA710-4297-479F-A039-43D385F47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CF6FF-3E0D-4D97-92BD-F8E125661DC3}"/>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321092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DE9B-4657-486E-ABFE-F9979DD590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695A95-8E0D-45E6-B654-C468C4D07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DED45-70FF-4CA9-9B52-F3638F3F2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ED3022-305C-43F6-B8F9-D94470045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86AB-C1E2-4EBF-B2FD-226F88D17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26B2DC-D23A-48A6-9DA5-22B5B92905EB}"/>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8" name="Footer Placeholder 7">
            <a:extLst>
              <a:ext uri="{FF2B5EF4-FFF2-40B4-BE49-F238E27FC236}">
                <a16:creationId xmlns:a16="http://schemas.microsoft.com/office/drawing/2014/main" id="{70C09B37-45BB-4DC9-B525-420EC6FB44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165A6D-2AEB-4484-B9DC-044E082E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945653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1784-2444-46CD-A909-1F945BD3AB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5F7DA4-D042-4218-8893-684A13B46FC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4" name="Footer Placeholder 3">
            <a:extLst>
              <a:ext uri="{FF2B5EF4-FFF2-40B4-BE49-F238E27FC236}">
                <a16:creationId xmlns:a16="http://schemas.microsoft.com/office/drawing/2014/main" id="{1EFFC1F5-6168-4C21-8361-2692E581D8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84B6E5-4DA5-49BD-994B-F4D9746A373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386004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3F62D-ECA7-4F09-917E-ED857890F75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3" name="Footer Placeholder 2">
            <a:extLst>
              <a:ext uri="{FF2B5EF4-FFF2-40B4-BE49-F238E27FC236}">
                <a16:creationId xmlns:a16="http://schemas.microsoft.com/office/drawing/2014/main" id="{E7EC23DC-5641-469B-B510-5281708FCB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D17590-67B1-4EC4-A929-65C2569491D2}"/>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39646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2" name="Picture 11">
            <a:extLst>
              <a:ext uri="{FF2B5EF4-FFF2-40B4-BE49-F238E27FC236}">
                <a16:creationId xmlns:a16="http://schemas.microsoft.com/office/drawing/2014/main" id="{0BE20F09-B669-4834-A1FC-2CF17CCFBD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625"/>
          <a:stretch/>
        </p:blipFill>
        <p:spPr>
          <a:xfrm>
            <a:off x="8347396" y="4498125"/>
            <a:ext cx="4301804" cy="2533144"/>
          </a:xfrm>
          <a:prstGeom prst="rect">
            <a:avLst/>
          </a:prstGeom>
        </p:spPr>
      </p:pic>
    </p:spTree>
    <p:extLst>
      <p:ext uri="{BB962C8B-B14F-4D97-AF65-F5344CB8AC3E}">
        <p14:creationId xmlns:p14="http://schemas.microsoft.com/office/powerpoint/2010/main" val="3887252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F6AD-2976-47A0-A263-686CB97B6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C0D6EC-A1AA-45ED-8906-F04A6A76EF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155DDD-7C10-40CB-9BFD-714120773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F921E-F75D-4CE0-98AD-D2C8BB9E166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0855822D-7234-4196-907D-F38FD09519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F37577-5C3C-4083-B3DF-A72C1656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84061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309F-7C81-4D0E-AFF5-D818231B6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8BA84B-062E-4670-8C70-7BC9EF5E1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B437D9-39F9-4832-913F-CDD99A05C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267F8-19A0-48EE-9FBA-2DB80155BC4C}"/>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6E251069-76D9-4C4A-A116-139C32EA8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3CFDA-DE76-4595-BE6F-CC869DC2EE56}"/>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744534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20E6-7325-491B-B923-5E75D51C0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7F2E34-6E14-4B15-9A8B-10C471AF4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92AD6-CC2F-49A3-8055-4AA70F71C9A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F055601D-1440-481B-BC97-634F788C9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C2DD3-9AC0-4C43-B9E3-378E9CDBF52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342044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7BAD0-D80B-47EA-BA49-41E892980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5986B0-5E7B-4A53-ADF3-FAD6BBA75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DCAA9-07B0-4878-8BFF-8E036FE6C66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ABEEA0D-3086-4A6C-A705-6ECD24FD9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824BE-81CB-477F-9C28-50DD37E593D0}"/>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244304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98F6-5C0A-6BDA-F525-75C526761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1ABE2C-4307-9618-F15A-044D8336B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05F72E-C00F-6683-6642-D07257941E84}"/>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5" name="Footer Placeholder 4">
            <a:extLst>
              <a:ext uri="{FF2B5EF4-FFF2-40B4-BE49-F238E27FC236}">
                <a16:creationId xmlns:a16="http://schemas.microsoft.com/office/drawing/2014/main" id="{62C8E795-4693-3723-0A9E-CFE2B9B56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09C76-2D6C-D72A-9EB1-0E41790C9201}"/>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2796020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B200-2980-5050-E614-BE28A8A69E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493AD8-99DE-B4C7-0087-86F6836FCF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88BF57-FC9E-15EA-367F-4111A4258E16}"/>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5" name="Footer Placeholder 4">
            <a:extLst>
              <a:ext uri="{FF2B5EF4-FFF2-40B4-BE49-F238E27FC236}">
                <a16:creationId xmlns:a16="http://schemas.microsoft.com/office/drawing/2014/main" id="{0F8F12F7-25B5-311C-666D-1F844C597A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36DA8-7430-70B7-5E8A-A7D8A6F4EA44}"/>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4125536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5003-8847-E997-2FCA-A7A922875B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DDA557-59A6-80C1-7D27-85F4C16E33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B5AF93-EC20-D87C-0AFF-E62DA4661DDB}"/>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5" name="Footer Placeholder 4">
            <a:extLst>
              <a:ext uri="{FF2B5EF4-FFF2-40B4-BE49-F238E27FC236}">
                <a16:creationId xmlns:a16="http://schemas.microsoft.com/office/drawing/2014/main" id="{9FF719DE-C9CF-4789-7BD4-F46CB1BC1C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9D9235-181B-E3BA-229D-A2D70C01B058}"/>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3933980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FB79-E860-2AD6-9D28-1C4C4AA010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DC447B-57FC-FFF0-0E83-74454CE662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A125B1-862E-ACFB-029F-E91726A523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4EDAFAF-468F-F15F-8A73-716149725FA9}"/>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6" name="Footer Placeholder 5">
            <a:extLst>
              <a:ext uri="{FF2B5EF4-FFF2-40B4-BE49-F238E27FC236}">
                <a16:creationId xmlns:a16="http://schemas.microsoft.com/office/drawing/2014/main" id="{95025FEA-350B-4EB3-8094-BE62B22FB8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CF5057-1EEB-43CA-0E81-1B9B4D9C7BAE}"/>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1456230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52134-8836-F69F-2FBD-9CFEFF5C1E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A8DA88-B710-9769-093D-2B942C9C0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744C45-E741-8D35-E5C1-896997043C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BAF667-4769-5C4A-3B81-4BB8145DD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190E08-D59E-864B-F67E-F90B27441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4074EF-00E8-CA07-8551-5B42153F256A}"/>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8" name="Footer Placeholder 7">
            <a:extLst>
              <a:ext uri="{FF2B5EF4-FFF2-40B4-BE49-F238E27FC236}">
                <a16:creationId xmlns:a16="http://schemas.microsoft.com/office/drawing/2014/main" id="{DC5CBCA3-284B-66D6-4641-A11642C438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649021-9120-4189-5FE3-9C9E8AEED05F}"/>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3660144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7978-0CC6-6FC2-67F9-EA39E1A855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E5C7C2-A392-EA76-9789-6E59E9088026}"/>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4" name="Footer Placeholder 3">
            <a:extLst>
              <a:ext uri="{FF2B5EF4-FFF2-40B4-BE49-F238E27FC236}">
                <a16:creationId xmlns:a16="http://schemas.microsoft.com/office/drawing/2014/main" id="{7A442C3C-F5E8-36D3-736B-2D85F0162D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E9DA4D-7C81-E9B4-B10B-4B543019C9D1}"/>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324211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6C27-12D0-489A-B710-85A6D86D5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6B8879-40A0-4BD5-B514-F023CEE5A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63E19F-E381-49B6-B141-D930516181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83AD7F-6BAD-40C2-8400-C0AE21FED75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C45DA710-4297-479F-A039-43D385F47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CF6FF-3E0D-4D97-92BD-F8E125661DC3}"/>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802697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84058-99EF-4706-4944-09DE5D20A4D5}"/>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3" name="Footer Placeholder 2">
            <a:extLst>
              <a:ext uri="{FF2B5EF4-FFF2-40B4-BE49-F238E27FC236}">
                <a16:creationId xmlns:a16="http://schemas.microsoft.com/office/drawing/2014/main" id="{4AECCBC8-1BA0-1EB6-B146-ECCD2CEC68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445681-8DF6-C73C-95EE-5AA41E6B930F}"/>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3403808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652D-5AF5-B682-80EC-39CD9DF3A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0DBBFA-0F61-9793-85A3-4E85AC3798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BF858B-8AAF-6222-16CC-FB7576558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DA0813-EEE3-9FBC-D423-CD9709F07540}"/>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6" name="Footer Placeholder 5">
            <a:extLst>
              <a:ext uri="{FF2B5EF4-FFF2-40B4-BE49-F238E27FC236}">
                <a16:creationId xmlns:a16="http://schemas.microsoft.com/office/drawing/2014/main" id="{CC16AC77-7102-8F31-25F5-E27A0E49EB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6A112B-63B4-E28C-3AD3-5FEF4547BB27}"/>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794022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5EAC-6C45-EF74-AB06-5D55CD670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24214D-8581-FB19-0FD4-A188059D5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4928CB-85DF-0CF8-7431-2A07F2604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73758-81F1-0DD5-4797-255EBA011E19}"/>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6" name="Footer Placeholder 5">
            <a:extLst>
              <a:ext uri="{FF2B5EF4-FFF2-40B4-BE49-F238E27FC236}">
                <a16:creationId xmlns:a16="http://schemas.microsoft.com/office/drawing/2014/main" id="{708BE72A-E01C-A6D0-83EA-EB6BD63AC3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751304-38C7-95FD-131F-697A8A865D28}"/>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135187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FFBA-9262-CCCF-CBC5-5721AA7DA8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DADB60-8E15-1B41-AFFB-EFF7CB7A4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07DC36-B48D-209E-6442-52A58DC4C6BA}"/>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5" name="Footer Placeholder 4">
            <a:extLst>
              <a:ext uri="{FF2B5EF4-FFF2-40B4-BE49-F238E27FC236}">
                <a16:creationId xmlns:a16="http://schemas.microsoft.com/office/drawing/2014/main" id="{4D3EFB07-BB4D-18A7-BF65-2CD97710DE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27FA21-D358-390D-F0EE-24C2D78F02D9}"/>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1646417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E9C09-6747-C7DC-AA37-F8C6B9AE26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C1CDF4-0267-A1B5-A5B7-9B212998D0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1EB49B-619C-6E28-EF6A-53D38B5F7234}"/>
              </a:ext>
            </a:extLst>
          </p:cNvPr>
          <p:cNvSpPr>
            <a:spLocks noGrp="1"/>
          </p:cNvSpPr>
          <p:nvPr>
            <p:ph type="dt" sz="half" idx="10"/>
          </p:nvPr>
        </p:nvSpPr>
        <p:spPr/>
        <p:txBody>
          <a:bodyPr/>
          <a:lstStyle/>
          <a:p>
            <a:fld id="{B29B19AD-6BC4-46CE-B277-F894C52CFCB2}" type="datetimeFigureOut">
              <a:rPr lang="en-GB" smtClean="0"/>
              <a:t>09/05/2024</a:t>
            </a:fld>
            <a:endParaRPr lang="en-GB"/>
          </a:p>
        </p:txBody>
      </p:sp>
      <p:sp>
        <p:nvSpPr>
          <p:cNvPr id="5" name="Footer Placeholder 4">
            <a:extLst>
              <a:ext uri="{FF2B5EF4-FFF2-40B4-BE49-F238E27FC236}">
                <a16:creationId xmlns:a16="http://schemas.microsoft.com/office/drawing/2014/main" id="{26BCD508-5C5C-0215-12EC-85CFDC42B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9D578-8DB9-271B-7D53-DE70C9C7EF46}"/>
              </a:ext>
            </a:extLst>
          </p:cNvPr>
          <p:cNvSpPr>
            <a:spLocks noGrp="1"/>
          </p:cNvSpPr>
          <p:nvPr>
            <p:ph type="sldNum" sz="quarter" idx="12"/>
          </p:nvPr>
        </p:nvSpPr>
        <p:spPr/>
        <p:txBody>
          <a:bodyPr/>
          <a:lstStyle/>
          <a:p>
            <a:fld id="{F1B2D678-E5FA-45B1-9E96-A5091EBC1A41}" type="slidenum">
              <a:rPr lang="en-GB" smtClean="0"/>
              <a:t>‹#›</a:t>
            </a:fld>
            <a:endParaRPr lang="en-GB"/>
          </a:p>
        </p:txBody>
      </p:sp>
    </p:spTree>
    <p:extLst>
      <p:ext uri="{BB962C8B-B14F-4D97-AF65-F5344CB8AC3E}">
        <p14:creationId xmlns:p14="http://schemas.microsoft.com/office/powerpoint/2010/main" val="134735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DE9B-4657-486E-ABFE-F9979DD590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695A95-8E0D-45E6-B654-C468C4D07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DED45-70FF-4CA9-9B52-F3638F3F2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ED3022-305C-43F6-B8F9-D94470045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86AB-C1E2-4EBF-B2FD-226F88D17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26B2DC-D23A-48A6-9DA5-22B5B92905EB}"/>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8" name="Footer Placeholder 7">
            <a:extLst>
              <a:ext uri="{FF2B5EF4-FFF2-40B4-BE49-F238E27FC236}">
                <a16:creationId xmlns:a16="http://schemas.microsoft.com/office/drawing/2014/main" id="{70C09B37-45BB-4DC9-B525-420EC6FB44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165A6D-2AEB-4484-B9DC-044E082E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90479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1784-2444-46CD-A909-1F945BD3AB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5F7DA4-D042-4218-8893-684A13B46FC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4" name="Footer Placeholder 3">
            <a:extLst>
              <a:ext uri="{FF2B5EF4-FFF2-40B4-BE49-F238E27FC236}">
                <a16:creationId xmlns:a16="http://schemas.microsoft.com/office/drawing/2014/main" id="{1EFFC1F5-6168-4C21-8361-2692E581D8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84B6E5-4DA5-49BD-994B-F4D9746A373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5834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3F62D-ECA7-4F09-917E-ED857890F75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3" name="Footer Placeholder 2">
            <a:extLst>
              <a:ext uri="{FF2B5EF4-FFF2-40B4-BE49-F238E27FC236}">
                <a16:creationId xmlns:a16="http://schemas.microsoft.com/office/drawing/2014/main" id="{E7EC23DC-5641-469B-B510-5281708FCB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D17590-67B1-4EC4-A929-65C2569491D2}"/>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401392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F6AD-2976-47A0-A263-686CB97B6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C0D6EC-A1AA-45ED-8906-F04A6A76EF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155DDD-7C10-40CB-9BFD-714120773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F921E-F75D-4CE0-98AD-D2C8BB9E166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0855822D-7234-4196-907D-F38FD09519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F37577-5C3C-4083-B3DF-A72C1656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267860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309F-7C81-4D0E-AFF5-D818231B6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8BA84B-062E-4670-8C70-7BC9EF5E1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B437D9-39F9-4832-913F-CDD99A05C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267F8-19A0-48EE-9FBA-2DB80155BC4C}"/>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6E251069-76D9-4C4A-A116-139C32EA8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3CFDA-DE76-4595-BE6F-CC869DC2EE56}"/>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670967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373A45-7DE3-41B8-848D-62645E14F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23E814-DDCC-498A-B5EC-ACBC4EF03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534BE-D942-4DEB-B22C-90E1C91AA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5BDE46C-5AB6-45E5-9561-C4D852F59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C67A35-F799-46A2-9B99-FEE8277DE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FEC-67D1-46E0-8C1F-9D9E4B199DEE}" type="slidenum">
              <a:rPr lang="en-GB" smtClean="0"/>
              <a:t>‹#›</a:t>
            </a:fld>
            <a:endParaRPr lang="en-GB"/>
          </a:p>
        </p:txBody>
      </p:sp>
    </p:spTree>
    <p:extLst>
      <p:ext uri="{BB962C8B-B14F-4D97-AF65-F5344CB8AC3E}">
        <p14:creationId xmlns:p14="http://schemas.microsoft.com/office/powerpoint/2010/main" val="39456204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FC9E0-2E0F-A135-A7A5-5337CB230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A3612A-C1B6-1F90-59DF-88CB878EAE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3946B3-99A2-8AB8-6150-555403066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0E129F9D-72CE-5E2B-6BB6-57131FEE2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C197C9-F5E1-1B53-0A76-05460D497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FEC-67D1-46E0-8C1F-9D9E4B199DEE}" type="slidenum">
              <a:rPr lang="en-GB" smtClean="0"/>
              <a:t>‹#›</a:t>
            </a:fld>
            <a:endParaRPr lang="en-GB"/>
          </a:p>
        </p:txBody>
      </p:sp>
    </p:spTree>
    <p:extLst>
      <p:ext uri="{BB962C8B-B14F-4D97-AF65-F5344CB8AC3E}">
        <p14:creationId xmlns:p14="http://schemas.microsoft.com/office/powerpoint/2010/main" val="12775770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373A45-7DE3-41B8-848D-62645E14F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23E814-DDCC-498A-B5EC-ACBC4EF03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534BE-D942-4DEB-B22C-90E1C91AA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5BDE46C-5AB6-45E5-9561-C4D852F59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C67A35-F799-46A2-9B99-FEE8277DE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FEC-67D1-46E0-8C1F-9D9E4B199DEE}" type="slidenum">
              <a:rPr lang="en-GB" smtClean="0"/>
              <a:t>‹#›</a:t>
            </a:fld>
            <a:endParaRPr lang="en-GB"/>
          </a:p>
        </p:txBody>
      </p:sp>
    </p:spTree>
    <p:extLst>
      <p:ext uri="{BB962C8B-B14F-4D97-AF65-F5344CB8AC3E}">
        <p14:creationId xmlns:p14="http://schemas.microsoft.com/office/powerpoint/2010/main" val="28934366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542222-EB30-D717-2B43-328271AA1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12F055-C407-7CD7-551B-8B35C8E87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6C6EC1-88E8-3529-6BA3-1A52A422AC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9B19AD-6BC4-46CE-B277-F894C52CFCB2}" type="datetimeFigureOut">
              <a:rPr lang="en-GB" smtClean="0"/>
              <a:t>09/05/2024</a:t>
            </a:fld>
            <a:endParaRPr lang="en-GB"/>
          </a:p>
        </p:txBody>
      </p:sp>
      <p:sp>
        <p:nvSpPr>
          <p:cNvPr id="5" name="Footer Placeholder 4">
            <a:extLst>
              <a:ext uri="{FF2B5EF4-FFF2-40B4-BE49-F238E27FC236}">
                <a16:creationId xmlns:a16="http://schemas.microsoft.com/office/drawing/2014/main" id="{11679811-742B-13E8-975F-6A28D8CD7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C6EA20F-C175-FA0C-F448-74CC224F1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B2D678-E5FA-45B1-9E96-A5091EBC1A41}" type="slidenum">
              <a:rPr lang="en-GB" smtClean="0"/>
              <a:t>‹#›</a:t>
            </a:fld>
            <a:endParaRPr lang="en-GB"/>
          </a:p>
        </p:txBody>
      </p:sp>
    </p:spTree>
    <p:extLst>
      <p:ext uri="{BB962C8B-B14F-4D97-AF65-F5344CB8AC3E}">
        <p14:creationId xmlns:p14="http://schemas.microsoft.com/office/powerpoint/2010/main" val="34821760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2.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www.youtube.com/embed/0RXthT32vcY?feature=oembed" TargetMode="External"/><Relationship Id="rId5" Type="http://schemas.openxmlformats.org/officeDocument/2006/relationships/image" Target="../media/image26.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hyperlink" Target="https://superuser.com/questions/784741/how-to-draw-an-annulus-with-four-different-color-in-ppt" TargetMode="External"/><Relationship Id="rId4" Type="http://schemas.openxmlformats.org/officeDocument/2006/relationships/image" Target="../media/image27.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ands holding a small plant&#10;&#10;Description automatically generated">
            <a:extLst>
              <a:ext uri="{FF2B5EF4-FFF2-40B4-BE49-F238E27FC236}">
                <a16:creationId xmlns:a16="http://schemas.microsoft.com/office/drawing/2014/main" id="{8BB48B07-2348-6A71-6A12-F30CEE004DE9}"/>
              </a:ext>
            </a:extLst>
          </p:cNvPr>
          <p:cNvPicPr>
            <a:picLocks noChangeAspect="1"/>
          </p:cNvPicPr>
          <p:nvPr/>
        </p:nvPicPr>
        <p:blipFill rotWithShape="1">
          <a:blip r:embed="rId3">
            <a:extLst>
              <a:ext uri="{28A0092B-C50C-407E-A947-70E740481C1C}">
                <a14:useLocalDpi xmlns:a14="http://schemas.microsoft.com/office/drawing/2010/main" val="0"/>
              </a:ext>
            </a:extLst>
          </a:blip>
          <a:srcRect l="-25580" r="25580"/>
          <a:stretch/>
        </p:blipFill>
        <p:spPr>
          <a:xfrm>
            <a:off x="1905000" y="0"/>
            <a:ext cx="10287000" cy="6858000"/>
          </a:xfrm>
          <a:prstGeom prst="rect">
            <a:avLst/>
          </a:prstGeom>
        </p:spPr>
      </p:pic>
      <p:sp>
        <p:nvSpPr>
          <p:cNvPr id="7" name="Rectangle 6">
            <a:extLst>
              <a:ext uri="{FF2B5EF4-FFF2-40B4-BE49-F238E27FC236}">
                <a16:creationId xmlns:a16="http://schemas.microsoft.com/office/drawing/2014/main" id="{3965AED6-5C43-5864-4A25-1D064324FEE1}"/>
              </a:ext>
            </a:extLst>
          </p:cNvPr>
          <p:cNvSpPr>
            <a:spLocks/>
          </p:cNvSpPr>
          <p:nvPr/>
        </p:nvSpPr>
        <p:spPr>
          <a:xfrm>
            <a:off x="-762" y="2059"/>
            <a:ext cx="8302329" cy="6944749"/>
          </a:xfrm>
          <a:custGeom>
            <a:avLst/>
            <a:gdLst>
              <a:gd name="connsiteX0" fmla="*/ 0 w 5177214"/>
              <a:gd name="connsiteY0" fmla="*/ 0 h 6855940"/>
              <a:gd name="connsiteX1" fmla="*/ 5177214 w 5177214"/>
              <a:gd name="connsiteY1" fmla="*/ 0 h 6855940"/>
              <a:gd name="connsiteX2" fmla="*/ 5177214 w 5177214"/>
              <a:gd name="connsiteY2" fmla="*/ 6855940 h 6855940"/>
              <a:gd name="connsiteX3" fmla="*/ 0 w 5177214"/>
              <a:gd name="connsiteY3" fmla="*/ 6855940 h 6855940"/>
              <a:gd name="connsiteX4" fmla="*/ 0 w 5177214"/>
              <a:gd name="connsiteY4" fmla="*/ 0 h 6855940"/>
              <a:gd name="connsiteX0" fmla="*/ 0 w 5177214"/>
              <a:gd name="connsiteY0" fmla="*/ 0 h 6855940"/>
              <a:gd name="connsiteX1" fmla="*/ 5177214 w 5177214"/>
              <a:gd name="connsiteY1" fmla="*/ 0 h 6855940"/>
              <a:gd name="connsiteX2" fmla="*/ 3881266 w 5177214"/>
              <a:gd name="connsiteY2" fmla="*/ 6816470 h 6855940"/>
              <a:gd name="connsiteX3" fmla="*/ 0 w 5177214"/>
              <a:gd name="connsiteY3" fmla="*/ 6855940 h 6855940"/>
              <a:gd name="connsiteX4" fmla="*/ 0 w 5177214"/>
              <a:gd name="connsiteY4" fmla="*/ 0 h 6855940"/>
              <a:gd name="connsiteX0" fmla="*/ 0 w 5177214"/>
              <a:gd name="connsiteY0" fmla="*/ 0 h 6855940"/>
              <a:gd name="connsiteX1" fmla="*/ 5177214 w 5177214"/>
              <a:gd name="connsiteY1" fmla="*/ 0 h 6855940"/>
              <a:gd name="connsiteX2" fmla="*/ 4012852 w 5177214"/>
              <a:gd name="connsiteY2" fmla="*/ 6770178 h 6855940"/>
              <a:gd name="connsiteX3" fmla="*/ 0 w 5177214"/>
              <a:gd name="connsiteY3" fmla="*/ 6855940 h 6855940"/>
              <a:gd name="connsiteX4" fmla="*/ 0 w 5177214"/>
              <a:gd name="connsiteY4" fmla="*/ 0 h 685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214" h="6855940">
                <a:moveTo>
                  <a:pt x="0" y="0"/>
                </a:moveTo>
                <a:lnTo>
                  <a:pt x="5177214" y="0"/>
                </a:lnTo>
                <a:lnTo>
                  <a:pt x="4012852" y="6770178"/>
                </a:lnTo>
                <a:lnTo>
                  <a:pt x="0" y="685594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Title 2">
            <a:extLst>
              <a:ext uri="{FF2B5EF4-FFF2-40B4-BE49-F238E27FC236}">
                <a16:creationId xmlns:a16="http://schemas.microsoft.com/office/drawing/2014/main" id="{557CF547-ACBD-37DD-331D-C5F93774B7A7}"/>
              </a:ext>
            </a:extLst>
          </p:cNvPr>
          <p:cNvSpPr txBox="1">
            <a:spLocks noGrp="1"/>
          </p:cNvSpPr>
          <p:nvPr>
            <p:ph type="title"/>
          </p:nvPr>
        </p:nvSpPr>
        <p:spPr>
          <a:xfrm>
            <a:off x="515857" y="1262185"/>
            <a:ext cx="66743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bg1"/>
                </a:solidFill>
                <a:latin typeface="Gotham"/>
              </a:rPr>
              <a:t>Shaping Culture and Leadership in NHS Wales</a:t>
            </a:r>
            <a:r>
              <a:rPr lang="en-US" sz="4000" dirty="0">
                <a:solidFill>
                  <a:schemeClr val="bg1"/>
                </a:solidFill>
                <a:latin typeface="Gotham"/>
                <a:ea typeface="Gotham"/>
                <a:cs typeface="Gotham"/>
              </a:rPr>
              <a:t>​</a:t>
            </a:r>
            <a:endParaRPr lang="en-US" sz="4000" dirty="0">
              <a:solidFill>
                <a:schemeClr val="bg1"/>
              </a:solidFill>
              <a:cs typeface="Calibri"/>
            </a:endParaRPr>
          </a:p>
        </p:txBody>
      </p:sp>
      <p:sp>
        <p:nvSpPr>
          <p:cNvPr id="4" name="TextBox 3">
            <a:extLst>
              <a:ext uri="{FF2B5EF4-FFF2-40B4-BE49-F238E27FC236}">
                <a16:creationId xmlns:a16="http://schemas.microsoft.com/office/drawing/2014/main" id="{5D68FC70-785A-4A5F-487E-8E217AB8C8C8}"/>
              </a:ext>
            </a:extLst>
          </p:cNvPr>
          <p:cNvSpPr txBox="1"/>
          <p:nvPr/>
        </p:nvSpPr>
        <p:spPr>
          <a:xfrm>
            <a:off x="515857" y="2759959"/>
            <a:ext cx="7463367" cy="109117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400" b="1" dirty="0">
                <a:solidFill>
                  <a:schemeClr val="bg1"/>
                </a:solidFill>
                <a:latin typeface="Gotham"/>
                <a:ea typeface="+mj-ea"/>
                <a:cs typeface="+mj-cs"/>
              </a:rPr>
              <a:t>Module</a:t>
            </a:r>
            <a:r>
              <a:rPr lang="en-US" sz="2400" b="1" kern="1200" dirty="0">
                <a:solidFill>
                  <a:schemeClr val="bg1"/>
                </a:solidFill>
                <a:latin typeface="Gotham"/>
                <a:ea typeface="+mj-ea"/>
                <a:cs typeface="+mj-cs"/>
              </a:rPr>
              <a:t> 1: Compassion and Leadership</a:t>
            </a:r>
            <a:endParaRPr lang="en-US" sz="2400" dirty="0">
              <a:solidFill>
                <a:schemeClr val="bg1"/>
              </a:solidFill>
              <a:ea typeface="+mj-ea"/>
              <a:cs typeface="Calibri"/>
            </a:endParaRPr>
          </a:p>
          <a:p>
            <a:pPr>
              <a:lnSpc>
                <a:spcPct val="90000"/>
              </a:lnSpc>
              <a:spcBef>
                <a:spcPct val="0"/>
              </a:spcBef>
              <a:spcAft>
                <a:spcPts val="600"/>
              </a:spcAft>
            </a:pPr>
            <a:r>
              <a:rPr lang="en-US" sz="2400" kern="1200" dirty="0">
                <a:solidFill>
                  <a:schemeClr val="bg1"/>
                </a:solidFill>
                <a:latin typeface="Gotham"/>
                <a:ea typeface="+mj-ea"/>
                <a:cs typeface="+mj-cs"/>
              </a:rPr>
              <a:t>Developed with Professor </a:t>
            </a:r>
            <a:r>
              <a:rPr lang="en-US" sz="2400" dirty="0">
                <a:solidFill>
                  <a:schemeClr val="bg1"/>
                </a:solidFill>
                <a:latin typeface="Gotham"/>
                <a:ea typeface="+mj-ea"/>
                <a:cs typeface="+mj-cs"/>
              </a:rPr>
              <a:t>Michael</a:t>
            </a:r>
            <a:r>
              <a:rPr lang="en-US" sz="2400" kern="1200" dirty="0">
                <a:solidFill>
                  <a:schemeClr val="bg1"/>
                </a:solidFill>
                <a:latin typeface="Gotham"/>
                <a:ea typeface="+mj-ea"/>
                <a:cs typeface="+mj-cs"/>
              </a:rPr>
              <a:t> West</a:t>
            </a:r>
          </a:p>
        </p:txBody>
      </p:sp>
      <p:pic>
        <p:nvPicPr>
          <p:cNvPr id="15" name="Picture 14" descr="A white rectangular sign with blue and green text&#10;&#10;Description automatically generated">
            <a:extLst>
              <a:ext uri="{FF2B5EF4-FFF2-40B4-BE49-F238E27FC236}">
                <a16:creationId xmlns:a16="http://schemas.microsoft.com/office/drawing/2014/main" id="{95FBD147-56F5-3E26-4391-4E942CB38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002" y="5111262"/>
            <a:ext cx="2911229" cy="1746737"/>
          </a:xfrm>
          <a:prstGeom prst="rect">
            <a:avLst/>
          </a:prstGeom>
        </p:spPr>
      </p:pic>
      <p:pic>
        <p:nvPicPr>
          <p:cNvPr id="17" name="Picture 16" descr="A white rectangular sign with blue text and blue text&#10;&#10;Description automatically generated">
            <a:extLst>
              <a:ext uri="{FF2B5EF4-FFF2-40B4-BE49-F238E27FC236}">
                <a16:creationId xmlns:a16="http://schemas.microsoft.com/office/drawing/2014/main" id="{0677833C-EC0B-212F-1FC0-1873CD6E2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10" y="5111262"/>
            <a:ext cx="2911229" cy="1746737"/>
          </a:xfrm>
          <a:prstGeom prst="rect">
            <a:avLst/>
          </a:prstGeom>
        </p:spPr>
      </p:pic>
    </p:spTree>
    <p:extLst>
      <p:ext uri="{BB962C8B-B14F-4D97-AF65-F5344CB8AC3E}">
        <p14:creationId xmlns:p14="http://schemas.microsoft.com/office/powerpoint/2010/main" val="1527384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descr="A blue and white corner with a white star&#10;&#10;Description automatically generated">
            <a:extLst>
              <a:ext uri="{FF2B5EF4-FFF2-40B4-BE49-F238E27FC236}">
                <a16:creationId xmlns:a16="http://schemas.microsoft.com/office/drawing/2014/main" id="{6F4B8317-184A-FD99-E5EF-385A50454178}"/>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grpSp>
        <p:nvGrpSpPr>
          <p:cNvPr id="2" name="Group 1">
            <a:extLst>
              <a:ext uri="{FF2B5EF4-FFF2-40B4-BE49-F238E27FC236}">
                <a16:creationId xmlns:a16="http://schemas.microsoft.com/office/drawing/2014/main" id="{2D118743-9A0F-4E62-9FBD-7E0B1A88C03E}"/>
              </a:ext>
            </a:extLst>
          </p:cNvPr>
          <p:cNvGrpSpPr/>
          <p:nvPr/>
        </p:nvGrpSpPr>
        <p:grpSpPr>
          <a:xfrm>
            <a:off x="1615185" y="1171921"/>
            <a:ext cx="8982185" cy="5057352"/>
            <a:chOff x="461569" y="1078562"/>
            <a:chExt cx="8324034" cy="4582090"/>
          </a:xfrm>
        </p:grpSpPr>
        <p:pic>
          <p:nvPicPr>
            <p:cNvPr id="8" name="Graphic 7" descr="Universal Access">
              <a:extLst>
                <a:ext uri="{FF2B5EF4-FFF2-40B4-BE49-F238E27FC236}">
                  <a16:creationId xmlns:a16="http://schemas.microsoft.com/office/drawing/2014/main" id="{B9F6A50E-30B4-47FD-A608-8B4D80F5FC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896" y="2892821"/>
              <a:ext cx="933450" cy="933450"/>
            </a:xfrm>
            <a:prstGeom prst="rect">
              <a:avLst/>
            </a:prstGeom>
          </p:spPr>
        </p:pic>
        <p:sp>
          <p:nvSpPr>
            <p:cNvPr id="9" name="TextBox 8">
              <a:extLst>
                <a:ext uri="{FF2B5EF4-FFF2-40B4-BE49-F238E27FC236}">
                  <a16:creationId xmlns:a16="http://schemas.microsoft.com/office/drawing/2014/main" id="{C9C9F3B9-69B0-45EC-82D7-754041F2A960}"/>
                </a:ext>
              </a:extLst>
            </p:cNvPr>
            <p:cNvSpPr txBox="1"/>
            <p:nvPr/>
          </p:nvSpPr>
          <p:spPr>
            <a:xfrm>
              <a:off x="1600578" y="2892821"/>
              <a:ext cx="7117203" cy="75290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otham" panose="02000504020000020004" pitchFamily="2" charset="0"/>
                </a:rPr>
                <a:t>about inclusion valuing equality and diversity, removing barriers and boundaries </a:t>
              </a:r>
            </a:p>
          </p:txBody>
        </p:sp>
        <p:sp>
          <p:nvSpPr>
            <p:cNvPr id="11" name="TextBox 10">
              <a:extLst>
                <a:ext uri="{FF2B5EF4-FFF2-40B4-BE49-F238E27FC236}">
                  <a16:creationId xmlns:a16="http://schemas.microsoft.com/office/drawing/2014/main" id="{2F6E2DB6-06CF-4F6B-83EE-4C9EDB917C50}"/>
                </a:ext>
              </a:extLst>
            </p:cNvPr>
            <p:cNvSpPr txBox="1"/>
            <p:nvPr/>
          </p:nvSpPr>
          <p:spPr>
            <a:xfrm>
              <a:off x="1600578" y="1078562"/>
              <a:ext cx="7117203" cy="75290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a:ln>
                    <a:noFill/>
                  </a:ln>
                  <a:solidFill>
                    <a:prstClr val="black"/>
                  </a:solidFill>
                  <a:effectLst/>
                  <a:uLnTx/>
                  <a:uFillTx/>
                  <a:latin typeface="Gotham" panose="02000504020000020004" pitchFamily="2" charset="0"/>
                </a:rPr>
                <a:t>an action, NOT a position or title or at the top of the organisation </a:t>
              </a:r>
            </a:p>
          </p:txBody>
        </p:sp>
        <p:sp>
          <p:nvSpPr>
            <p:cNvPr id="12" name="TextBox 11">
              <a:extLst>
                <a:ext uri="{FF2B5EF4-FFF2-40B4-BE49-F238E27FC236}">
                  <a16:creationId xmlns:a16="http://schemas.microsoft.com/office/drawing/2014/main" id="{7CEBA1CA-138A-477D-B146-400B77F266C1}"/>
                </a:ext>
              </a:extLst>
            </p:cNvPr>
            <p:cNvSpPr txBox="1"/>
            <p:nvPr/>
          </p:nvSpPr>
          <p:spPr>
            <a:xfrm>
              <a:off x="1619629" y="3818416"/>
              <a:ext cx="7098152" cy="75290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otham" panose="02000504020000020004" pitchFamily="2" charset="0"/>
                </a:rPr>
                <a:t>about creating effective teams who feel safe and empowered to make improvements</a:t>
              </a:r>
              <a:r>
                <a:rPr kumimoji="0" lang="en-GB" sz="2000" b="0" i="0" u="none" strike="noStrike" kern="1200" cap="none" spc="0" normalizeH="0" baseline="0" noProof="0">
                  <a:ln>
                    <a:noFill/>
                  </a:ln>
                  <a:solidFill>
                    <a:prstClr val="black"/>
                  </a:solidFill>
                  <a:effectLst/>
                  <a:uLnTx/>
                  <a:uFillTx/>
                  <a:latin typeface="Gotham" panose="02000504020000020004" pitchFamily="2" charset="0"/>
                </a:rPr>
                <a:t> </a:t>
              </a:r>
            </a:p>
          </p:txBody>
        </p:sp>
        <p:pic>
          <p:nvPicPr>
            <p:cNvPr id="16" name="Graphic 15" descr="Cheers">
              <a:extLst>
                <a:ext uri="{FF2B5EF4-FFF2-40B4-BE49-F238E27FC236}">
                  <a16:creationId xmlns:a16="http://schemas.microsoft.com/office/drawing/2014/main" id="{D0C0DDEA-60BB-4E0A-9472-3E160AC35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569" y="3818416"/>
              <a:ext cx="914400" cy="914400"/>
            </a:xfrm>
            <a:prstGeom prst="rect">
              <a:avLst/>
            </a:prstGeom>
          </p:spPr>
        </p:pic>
        <p:sp>
          <p:nvSpPr>
            <p:cNvPr id="20" name="TextBox 19">
              <a:extLst>
                <a:ext uri="{FF2B5EF4-FFF2-40B4-BE49-F238E27FC236}">
                  <a16:creationId xmlns:a16="http://schemas.microsoft.com/office/drawing/2014/main" id="{4F3CB8E2-0D03-46DA-9A69-008E5C50FE23}"/>
                </a:ext>
              </a:extLst>
            </p:cNvPr>
            <p:cNvSpPr txBox="1"/>
            <p:nvPr/>
          </p:nvSpPr>
          <p:spPr>
            <a:xfrm>
              <a:off x="1619629" y="4744011"/>
              <a:ext cx="7165974" cy="75290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otham" panose="02000504020000020004" pitchFamily="2" charset="0"/>
                </a:rPr>
                <a:t>about self compassion and promoting health and well being</a:t>
              </a:r>
            </a:p>
          </p:txBody>
        </p:sp>
        <p:pic>
          <p:nvPicPr>
            <p:cNvPr id="22" name="Graphic 21" descr="Heart with pulse">
              <a:extLst>
                <a:ext uri="{FF2B5EF4-FFF2-40B4-BE49-F238E27FC236}">
                  <a16:creationId xmlns:a16="http://schemas.microsoft.com/office/drawing/2014/main" id="{038081FE-542C-43E8-9F2E-07995DD875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1569" y="4746252"/>
              <a:ext cx="914400" cy="914400"/>
            </a:xfrm>
            <a:prstGeom prst="rect">
              <a:avLst/>
            </a:prstGeom>
          </p:spPr>
        </p:pic>
        <p:sp>
          <p:nvSpPr>
            <p:cNvPr id="13" name="TextBox 12">
              <a:extLst>
                <a:ext uri="{FF2B5EF4-FFF2-40B4-BE49-F238E27FC236}">
                  <a16:creationId xmlns:a16="http://schemas.microsoft.com/office/drawing/2014/main" id="{E0A7BCA4-1C73-40E8-9F9F-4A0CD38D4BF4}"/>
                </a:ext>
              </a:extLst>
            </p:cNvPr>
            <p:cNvSpPr txBox="1"/>
            <p:nvPr/>
          </p:nvSpPr>
          <p:spPr>
            <a:xfrm>
              <a:off x="1600579" y="1971952"/>
              <a:ext cx="7117203" cy="75290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otham" panose="02000504020000020004" pitchFamily="2" charset="0"/>
                </a:rPr>
                <a:t>about shared leadership; everyone is a leader – individual and team</a:t>
              </a:r>
            </a:p>
          </p:txBody>
        </p:sp>
        <p:pic>
          <p:nvPicPr>
            <p:cNvPr id="15" name="Graphic 14" descr="Group of men with solid fill">
              <a:extLst>
                <a:ext uri="{FF2B5EF4-FFF2-40B4-BE49-F238E27FC236}">
                  <a16:creationId xmlns:a16="http://schemas.microsoft.com/office/drawing/2014/main" id="{D1414B2D-0634-463F-9AB2-7C77BF8AAD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61569" y="1944086"/>
              <a:ext cx="914400" cy="893974"/>
            </a:xfrm>
            <a:prstGeom prst="rect">
              <a:avLst/>
            </a:prstGeom>
          </p:spPr>
        </p:pic>
      </p:grpSp>
      <p:pic>
        <p:nvPicPr>
          <p:cNvPr id="21" name="Graphic 20" descr="Care with solid fill">
            <a:extLst>
              <a:ext uri="{FF2B5EF4-FFF2-40B4-BE49-F238E27FC236}">
                <a16:creationId xmlns:a16="http://schemas.microsoft.com/office/drawing/2014/main" id="{8D58BBB6-C2DA-FB55-A1AF-7B8614FD25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615185" y="1080082"/>
            <a:ext cx="986698" cy="986698"/>
          </a:xfrm>
          <a:prstGeom prst="rect">
            <a:avLst/>
          </a:prstGeom>
        </p:spPr>
      </p:pic>
      <p:sp>
        <p:nvSpPr>
          <p:cNvPr id="23" name="Title 1">
            <a:extLst>
              <a:ext uri="{FF2B5EF4-FFF2-40B4-BE49-F238E27FC236}">
                <a16:creationId xmlns:a16="http://schemas.microsoft.com/office/drawing/2014/main" id="{F8AE05F7-89CE-8EBD-2D19-1AA1D05C2647}"/>
              </a:ext>
            </a:extLst>
          </p:cNvPr>
          <p:cNvSpPr>
            <a:spLocks noGrp="1"/>
          </p:cNvSpPr>
          <p:nvPr>
            <p:ph type="title"/>
          </p:nvPr>
        </p:nvSpPr>
        <p:spPr>
          <a:xfrm>
            <a:off x="1177787" y="291356"/>
            <a:ext cx="9836424" cy="710866"/>
          </a:xfrm>
        </p:spPr>
        <p:txBody>
          <a:bodyPr>
            <a:normAutofit/>
          </a:bodyPr>
          <a:lstStyle/>
          <a:p>
            <a:pPr algn="ctr"/>
            <a:r>
              <a:rPr lang="en-GB" sz="4000" b="1">
                <a:solidFill>
                  <a:srgbClr val="325083"/>
                </a:solidFill>
                <a:latin typeface="Gotham" panose="02000504020000020004" pitchFamily="2" charset="0"/>
              </a:rPr>
              <a:t>Compassionate Leadership is…</a:t>
            </a:r>
          </a:p>
        </p:txBody>
      </p:sp>
    </p:spTree>
    <p:extLst>
      <p:ext uri="{BB962C8B-B14F-4D97-AF65-F5344CB8AC3E}">
        <p14:creationId xmlns:p14="http://schemas.microsoft.com/office/powerpoint/2010/main" val="378649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90C50567-FA99-2512-0B8A-EDFEFC61FBE1}"/>
              </a:ext>
            </a:extLst>
          </p:cNvPr>
          <p:cNvPicPr>
            <a:picLocks noChangeAspect="1"/>
          </p:cNvPicPr>
          <p:nvPr/>
        </p:nvPicPr>
        <p:blipFill>
          <a:blip r:embed="rId3"/>
          <a:stretch>
            <a:fillRect/>
          </a:stretch>
        </p:blipFill>
        <p:spPr>
          <a:xfrm>
            <a:off x="-761" y="1778782"/>
            <a:ext cx="5077158" cy="5077158"/>
          </a:xfrm>
          <a:prstGeom prst="rect">
            <a:avLst/>
          </a:prstGeom>
        </p:spPr>
      </p:pic>
      <p:sp>
        <p:nvSpPr>
          <p:cNvPr id="7" name="TextBox 6">
            <a:extLst>
              <a:ext uri="{FF2B5EF4-FFF2-40B4-BE49-F238E27FC236}">
                <a16:creationId xmlns:a16="http://schemas.microsoft.com/office/drawing/2014/main" id="{325BDBAE-8CB6-79C4-B7A2-49B43C87D5E7}"/>
              </a:ext>
            </a:extLst>
          </p:cNvPr>
          <p:cNvSpPr txBox="1"/>
          <p:nvPr/>
        </p:nvSpPr>
        <p:spPr>
          <a:xfrm>
            <a:off x="640254" y="356323"/>
            <a:ext cx="4671448" cy="1139996"/>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000" b="1">
                <a:solidFill>
                  <a:srgbClr val="325083"/>
                </a:solidFill>
                <a:latin typeface="Gotham" panose="02000504020000020004" pitchFamily="2" charset="0"/>
                <a:ea typeface="+mj-ea"/>
                <a:cs typeface="+mj-cs"/>
              </a:rPr>
              <a:t>The Crises in Health and Care </a:t>
            </a:r>
          </a:p>
        </p:txBody>
      </p:sp>
      <p:sp>
        <p:nvSpPr>
          <p:cNvPr id="6" name="Content Placeholder 2">
            <a:extLst>
              <a:ext uri="{FF2B5EF4-FFF2-40B4-BE49-F238E27FC236}">
                <a16:creationId xmlns:a16="http://schemas.microsoft.com/office/drawing/2014/main" id="{2C17F3F1-5298-613B-4DB1-35C40CE92213}"/>
              </a:ext>
            </a:extLst>
          </p:cNvPr>
          <p:cNvSpPr txBox="1">
            <a:spLocks/>
          </p:cNvSpPr>
          <p:nvPr/>
        </p:nvSpPr>
        <p:spPr>
          <a:xfrm>
            <a:off x="581002" y="1647480"/>
            <a:ext cx="4671448" cy="507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US" sz="2000" dirty="0">
                <a:latin typeface="Gotham" panose="02000504020000020004" pitchFamily="2" charset="0"/>
              </a:rPr>
              <a:t>Vacancies in health care and global competition</a:t>
            </a:r>
          </a:p>
          <a:p>
            <a:pPr marL="342900"/>
            <a:r>
              <a:rPr lang="en-US" sz="2000" dirty="0">
                <a:latin typeface="Gotham" panose="02000504020000020004" pitchFamily="2" charset="0"/>
              </a:rPr>
              <a:t>Increasing and unsustainably high levels staff stress</a:t>
            </a:r>
          </a:p>
          <a:p>
            <a:pPr marL="342900"/>
            <a:r>
              <a:rPr lang="en-US" sz="2000" dirty="0">
                <a:latin typeface="Gotham" panose="02000504020000020004" pitchFamily="2" charset="0"/>
              </a:rPr>
              <a:t>Intention to quit and retention</a:t>
            </a:r>
          </a:p>
          <a:p>
            <a:pPr marL="342900"/>
            <a:r>
              <a:rPr lang="en-US" sz="2000" dirty="0">
                <a:latin typeface="Gotham" panose="02000504020000020004" pitchFamily="2" charset="0"/>
              </a:rPr>
              <a:t>Demands on services - Complexity, ageing population, health inequalities </a:t>
            </a:r>
          </a:p>
          <a:p>
            <a:pPr marL="342900"/>
            <a:r>
              <a:rPr lang="en-US" sz="2000" dirty="0">
                <a:latin typeface="Gotham" panose="02000504020000020004" pitchFamily="2" charset="0"/>
              </a:rPr>
              <a:t>Need to transform models and systems of health and care -more collective and community power. Prevention.</a:t>
            </a:r>
          </a:p>
        </p:txBody>
      </p:sp>
      <p:pic>
        <p:nvPicPr>
          <p:cNvPr id="5" name="Picture 4">
            <a:extLst>
              <a:ext uri="{FF2B5EF4-FFF2-40B4-BE49-F238E27FC236}">
                <a16:creationId xmlns:a16="http://schemas.microsoft.com/office/drawing/2014/main" id="{006528F3-C293-EB2E-B575-AAA1ADA20762}"/>
              </a:ext>
            </a:extLst>
          </p:cNvPr>
          <p:cNvPicPr>
            <a:picLocks noChangeAspect="1"/>
          </p:cNvPicPr>
          <p:nvPr/>
        </p:nvPicPr>
        <p:blipFill rotWithShape="1">
          <a:blip r:embed="rId4"/>
          <a:srcRect t="7973" r="2" b="404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8277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6A60DDD-A7E4-4037-835F-D23BC1F32C85}"/>
              </a:ext>
            </a:extLst>
          </p:cNvPr>
          <p:cNvPicPr>
            <a:picLocks noChangeAspect="1"/>
          </p:cNvPicPr>
          <p:nvPr/>
        </p:nvPicPr>
        <p:blipFill rotWithShape="1">
          <a:blip r:embed="rId3"/>
          <a:srcRect l="12737" r="12157"/>
          <a:stretch/>
        </p:blipFill>
        <p:spPr>
          <a:xfrm>
            <a:off x="3" y="1"/>
            <a:ext cx="3729786" cy="6921255"/>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7" name="Content Placeholder 2">
            <a:extLst>
              <a:ext uri="{FF2B5EF4-FFF2-40B4-BE49-F238E27FC236}">
                <a16:creationId xmlns:a16="http://schemas.microsoft.com/office/drawing/2014/main" id="{8C3ED505-8FE8-4CD8-9DC3-596E6B2EFB63}"/>
              </a:ext>
            </a:extLst>
          </p:cNvPr>
          <p:cNvSpPr txBox="1">
            <a:spLocks/>
          </p:cNvSpPr>
          <p:nvPr/>
        </p:nvSpPr>
        <p:spPr>
          <a:xfrm>
            <a:off x="3611534" y="1054350"/>
            <a:ext cx="4800598" cy="47493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Gotham"/>
              </a:rPr>
              <a:t>Compassion from anesthetists vs sedatives – patients calm but not drowsy. 50% lower requirement for opiates post surgery and shorter stay.</a:t>
            </a:r>
            <a:endParaRPr lang="en-US" sz="2000" b="0" i="0" u="none" strike="noStrike" kern="1200" cap="none" spc="0" normalizeH="0" baseline="0" noProof="0" dirty="0">
              <a:ln>
                <a:noFill/>
              </a:ln>
              <a:effectLst/>
              <a:uLnTx/>
              <a:uFillTx/>
              <a:latin typeface="Gotham"/>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Gotham"/>
              </a:rPr>
              <a:t>Patients randomly assigned to compassionate palliative care survived 30% longer</a:t>
            </a:r>
            <a:endParaRPr lang="en-US" sz="2000" b="0" i="0" u="none" strike="noStrike" kern="1200" cap="none" spc="0" normalizeH="0" baseline="0" noProof="0" dirty="0">
              <a:ln>
                <a:noFill/>
              </a:ln>
              <a:effectLst/>
              <a:uLnTx/>
              <a:uFillTx/>
              <a:latin typeface="Gotham"/>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Gotham" panose="02000504050000020004" pitchFamily="2" charset="0"/>
              </a:rPr>
              <a:t>Diabetes – optimal blood sugar control 80% higher; 41% lower odds of complications</a:t>
            </a:r>
            <a:endParaRPr lang="en-US" sz="2000" b="0" i="0" u="none" strike="noStrike" kern="1200" cap="none" spc="0" normalizeH="0" baseline="0" noProof="0" dirty="0">
              <a:ln>
                <a:noFill/>
              </a:ln>
              <a:effectLst/>
              <a:uLnTx/>
              <a:uFillTx/>
              <a:latin typeface="Gotham" panose="02000504050000020004" pitchFamily="2" charset="0"/>
              <a:cs typeface="Calibri"/>
            </a:endParaRPr>
          </a:p>
          <a:p>
            <a:pPr>
              <a:defRPr/>
            </a:pPr>
            <a:r>
              <a:rPr kumimoji="0" lang="en-US" sz="2000" b="0" i="0" u="none" strike="noStrike" kern="1200" cap="none" spc="0" normalizeH="0" baseline="0" noProof="0" dirty="0">
                <a:ln>
                  <a:noFill/>
                </a:ln>
                <a:effectLst/>
                <a:uLnTx/>
                <a:uFillTx/>
                <a:latin typeface="Gotham"/>
              </a:rPr>
              <a:t>HIV patients 33% higher adherence to therapy and 20% lower odds detectable virus</a:t>
            </a:r>
            <a:r>
              <a:rPr lang="en-US" sz="2000" dirty="0">
                <a:latin typeface="Gotham"/>
              </a:rPr>
              <a:t> </a:t>
            </a:r>
            <a:endParaRPr lang="en-US" sz="2000" b="0" i="0" u="none" strike="noStrike" kern="1200" cap="none" spc="0" normalizeH="0" baseline="0" noProof="0" dirty="0">
              <a:ln>
                <a:noFill/>
              </a:ln>
              <a:effectLst/>
              <a:uLnTx/>
              <a:uFillTx/>
              <a:latin typeface="Gotham"/>
              <a:cs typeface="Calibri"/>
            </a:endParaRPr>
          </a:p>
          <a:p>
            <a:pPr>
              <a:defRPr/>
            </a:pPr>
            <a:r>
              <a:rPr lang="en-US" sz="2000" dirty="0">
                <a:latin typeface="Gotham"/>
              </a:rPr>
              <a:t>Global Compassion Coalition </a:t>
            </a:r>
            <a:endParaRPr lang="en-US" sz="2000" b="0" i="0" u="none" strike="noStrike" kern="1200" cap="none" spc="0" normalizeH="0" baseline="0" noProof="0" dirty="0">
              <a:ln>
                <a:noFill/>
              </a:ln>
              <a:solidFill>
                <a:srgbClr val="000000"/>
              </a:solidFill>
              <a:effectLst/>
              <a:uLnTx/>
              <a:uFillTx/>
              <a:latin typeface="Gotham" panose="02000504050000020004" pitchFamily="2" charset="0"/>
            </a:endParaRPr>
          </a:p>
        </p:txBody>
      </p:sp>
      <p:pic>
        <p:nvPicPr>
          <p:cNvPr id="2" name="Picture 1">
            <a:extLst>
              <a:ext uri="{FF2B5EF4-FFF2-40B4-BE49-F238E27FC236}">
                <a16:creationId xmlns:a16="http://schemas.microsoft.com/office/drawing/2014/main" id="{C78407D4-CD63-45DE-84EB-7A6D3E87A06A}"/>
              </a:ext>
            </a:extLst>
          </p:cNvPr>
          <p:cNvPicPr>
            <a:picLocks noChangeAspect="1"/>
          </p:cNvPicPr>
          <p:nvPr/>
        </p:nvPicPr>
        <p:blipFill rotWithShape="1">
          <a:blip r:embed="rId4"/>
          <a:srcRect l="21484" r="19840"/>
          <a:stretch/>
        </p:blipFill>
        <p:spPr>
          <a:xfrm>
            <a:off x="8562475" y="9"/>
            <a:ext cx="3629526" cy="6892157"/>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pic>
        <p:nvPicPr>
          <p:cNvPr id="5" name="Picture 4" descr="A blue and white compass on a black background&#10;&#10;Description automatically generated">
            <a:extLst>
              <a:ext uri="{FF2B5EF4-FFF2-40B4-BE49-F238E27FC236}">
                <a16:creationId xmlns:a16="http://schemas.microsoft.com/office/drawing/2014/main" id="{7F562A6B-1F70-DC85-BE66-5EF1D60AB5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 y="1780841"/>
            <a:ext cx="5077158" cy="5077158"/>
          </a:xfrm>
          <a:prstGeom prst="rect">
            <a:avLst/>
          </a:prstGeom>
        </p:spPr>
      </p:pic>
    </p:spTree>
    <p:extLst>
      <p:ext uri="{BB962C8B-B14F-4D97-AF65-F5344CB8AC3E}">
        <p14:creationId xmlns:p14="http://schemas.microsoft.com/office/powerpoint/2010/main" val="1642543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0EFEDB31-E23E-813A-F992-0F39FEF1127D}"/>
              </a:ext>
            </a:extLst>
          </p:cNvPr>
          <p:cNvPicPr>
            <a:picLocks noChangeAspect="1"/>
          </p:cNvPicPr>
          <p:nvPr/>
        </p:nvPicPr>
        <p:blipFill>
          <a:blip r:embed="rId5"/>
          <a:stretch>
            <a:fillRect/>
          </a:stretch>
        </p:blipFill>
        <p:spPr>
          <a:xfrm>
            <a:off x="-761" y="1778782"/>
            <a:ext cx="5077158" cy="5077158"/>
          </a:xfrm>
          <a:prstGeom prst="rect">
            <a:avLst/>
          </a:prstGeom>
        </p:spPr>
      </p:pic>
      <p:pic>
        <p:nvPicPr>
          <p:cNvPr id="3" name="How 40 Seconds of Compassion Could Save a Life _ Stephen Trzeciak _ TEDxPenn">
            <a:hlinkClick r:id="" action="ppaction://media"/>
            <a:extLst>
              <a:ext uri="{FF2B5EF4-FFF2-40B4-BE49-F238E27FC236}">
                <a16:creationId xmlns:a16="http://schemas.microsoft.com/office/drawing/2014/main" id="{D8C62603-01F8-730D-B27D-E738A0CDE3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0476" y="1117118"/>
            <a:ext cx="8851047" cy="4978714"/>
          </a:xfrm>
          <a:prstGeom prst="rect">
            <a:avLst/>
          </a:prstGeom>
        </p:spPr>
      </p:pic>
      <p:sp>
        <p:nvSpPr>
          <p:cNvPr id="5" name="Title 1">
            <a:extLst>
              <a:ext uri="{FF2B5EF4-FFF2-40B4-BE49-F238E27FC236}">
                <a16:creationId xmlns:a16="http://schemas.microsoft.com/office/drawing/2014/main" id="{C705A273-C6FF-0544-C332-51C3803DF550}"/>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325083"/>
                </a:solidFill>
                <a:latin typeface="Gotham"/>
              </a:rPr>
              <a:t>Does Compassion Matter?</a:t>
            </a:r>
            <a:endParaRPr lang="en-US" sz="4000" b="1" dirty="0">
              <a:solidFill>
                <a:srgbClr val="325083"/>
              </a:solidFill>
              <a:latin typeface="Gotham" panose="02000504020000020004" pitchFamily="2" charset="0"/>
            </a:endParaRPr>
          </a:p>
        </p:txBody>
      </p:sp>
    </p:spTree>
    <p:extLst>
      <p:ext uri="{BB962C8B-B14F-4D97-AF65-F5344CB8AC3E}">
        <p14:creationId xmlns:p14="http://schemas.microsoft.com/office/powerpoint/2010/main" val="2410317221"/>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7" descr="A blue and white corner with a white star&#10;&#10;Description automatically generated">
            <a:extLst>
              <a:ext uri="{FF2B5EF4-FFF2-40B4-BE49-F238E27FC236}">
                <a16:creationId xmlns:a16="http://schemas.microsoft.com/office/drawing/2014/main" id="{64464ADE-600D-77C0-0966-6441AF51AD12}"/>
              </a:ext>
            </a:extLst>
          </p:cNvPr>
          <p:cNvPicPr>
            <a:picLocks noGrp="1" noRo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4" name="TextBox 3">
            <a:extLst>
              <a:ext uri="{FF2B5EF4-FFF2-40B4-BE49-F238E27FC236}">
                <a16:creationId xmlns:a16="http://schemas.microsoft.com/office/drawing/2014/main" id="{E46CBF90-285A-0657-4237-93AD0DA078F9}"/>
              </a:ext>
            </a:extLst>
          </p:cNvPr>
          <p:cNvSpPr txBox="1"/>
          <p:nvPr/>
        </p:nvSpPr>
        <p:spPr>
          <a:xfrm>
            <a:off x="574447" y="2056124"/>
            <a:ext cx="8264753" cy="400110"/>
          </a:xfrm>
          <a:prstGeom prst="rect">
            <a:avLst/>
          </a:prstGeom>
          <a:noFill/>
        </p:spPr>
        <p:txBody>
          <a:bodyPr wrap="square">
            <a:spAutoFit/>
          </a:bodyPr>
          <a:lstStyle/>
          <a:p>
            <a:pPr lvl="0">
              <a:lnSpc>
                <a:spcPct val="100000"/>
              </a:lnSpc>
              <a:defRPr cap="all"/>
            </a:pPr>
            <a:r>
              <a:rPr lang="en-GB" sz="2000" cap="none" dirty="0">
                <a:latin typeface="Gotham" panose="02000504020000020004" pitchFamily="2" charset="0"/>
              </a:rPr>
              <a:t>Compassionate leadership           staff satisfaction, engagement</a:t>
            </a:r>
            <a:endParaRPr lang="en-US" sz="2000" cap="none" dirty="0">
              <a:latin typeface="Gotham" panose="02000504020000020004" pitchFamily="2" charset="0"/>
            </a:endParaRPr>
          </a:p>
        </p:txBody>
      </p:sp>
      <p:sp>
        <p:nvSpPr>
          <p:cNvPr id="6" name="TextBox 5">
            <a:extLst>
              <a:ext uri="{FF2B5EF4-FFF2-40B4-BE49-F238E27FC236}">
                <a16:creationId xmlns:a16="http://schemas.microsoft.com/office/drawing/2014/main" id="{9B4BD907-731B-AE69-4B25-32678258705F}"/>
              </a:ext>
            </a:extLst>
          </p:cNvPr>
          <p:cNvSpPr txBox="1"/>
          <p:nvPr/>
        </p:nvSpPr>
        <p:spPr>
          <a:xfrm>
            <a:off x="574446" y="2628021"/>
            <a:ext cx="7727941" cy="400110"/>
          </a:xfrm>
          <a:prstGeom prst="rect">
            <a:avLst/>
          </a:prstGeom>
          <a:noFill/>
        </p:spPr>
        <p:txBody>
          <a:bodyPr wrap="square">
            <a:spAutoFit/>
          </a:bodyPr>
          <a:lstStyle/>
          <a:p>
            <a:pPr lvl="0">
              <a:lnSpc>
                <a:spcPct val="100000"/>
              </a:lnSpc>
              <a:defRPr cap="all"/>
            </a:pPr>
            <a:r>
              <a:rPr lang="en-GB" sz="2000" cap="none">
                <a:latin typeface="Gotham" panose="02000504020000020004" pitchFamily="2" charset="0"/>
              </a:rPr>
              <a:t>Staff engagement           patient satisfaction, care quality </a:t>
            </a:r>
            <a:endParaRPr lang="en-US" sz="2000" cap="none">
              <a:latin typeface="Gotham" panose="02000504020000020004" pitchFamily="2" charset="0"/>
            </a:endParaRPr>
          </a:p>
        </p:txBody>
      </p:sp>
      <p:sp>
        <p:nvSpPr>
          <p:cNvPr id="7" name="TextBox 6">
            <a:extLst>
              <a:ext uri="{FF2B5EF4-FFF2-40B4-BE49-F238E27FC236}">
                <a16:creationId xmlns:a16="http://schemas.microsoft.com/office/drawing/2014/main" id="{8F0EF4FB-F3D8-800A-E02B-C6B6243364F2}"/>
              </a:ext>
            </a:extLst>
          </p:cNvPr>
          <p:cNvSpPr txBox="1"/>
          <p:nvPr/>
        </p:nvSpPr>
        <p:spPr>
          <a:xfrm>
            <a:off x="609234" y="3222523"/>
            <a:ext cx="7301918" cy="400110"/>
          </a:xfrm>
          <a:prstGeom prst="rect">
            <a:avLst/>
          </a:prstGeom>
          <a:noFill/>
        </p:spPr>
        <p:txBody>
          <a:bodyPr wrap="square">
            <a:spAutoFit/>
          </a:bodyPr>
          <a:lstStyle/>
          <a:p>
            <a:pPr lvl="0">
              <a:lnSpc>
                <a:spcPct val="100000"/>
              </a:lnSpc>
              <a:defRPr cap="all"/>
            </a:pPr>
            <a:r>
              <a:rPr lang="en-GB" sz="2000" cap="none">
                <a:latin typeface="Gotham" panose="02000504020000020004" pitchFamily="2" charset="0"/>
              </a:rPr>
              <a:t>Poor leadership           work overload, high staff stress </a:t>
            </a:r>
            <a:endParaRPr lang="en-US" sz="2000" cap="none">
              <a:latin typeface="Gotham" panose="02000504020000020004" pitchFamily="2" charset="0"/>
            </a:endParaRPr>
          </a:p>
        </p:txBody>
      </p:sp>
      <p:sp>
        <p:nvSpPr>
          <p:cNvPr id="8" name="TextBox 7">
            <a:extLst>
              <a:ext uri="{FF2B5EF4-FFF2-40B4-BE49-F238E27FC236}">
                <a16:creationId xmlns:a16="http://schemas.microsoft.com/office/drawing/2014/main" id="{D241729A-7A12-7C23-53E4-2F777DB8FA78}"/>
              </a:ext>
            </a:extLst>
          </p:cNvPr>
          <p:cNvSpPr txBox="1"/>
          <p:nvPr/>
        </p:nvSpPr>
        <p:spPr>
          <a:xfrm>
            <a:off x="609234" y="3817025"/>
            <a:ext cx="7632397" cy="400110"/>
          </a:xfrm>
          <a:prstGeom prst="rect">
            <a:avLst/>
          </a:prstGeom>
          <a:noFill/>
        </p:spPr>
        <p:txBody>
          <a:bodyPr wrap="square" lIns="91440" tIns="45720" rIns="91440" bIns="45720" anchor="t">
            <a:spAutoFit/>
          </a:bodyPr>
          <a:lstStyle/>
          <a:p>
            <a:pPr>
              <a:defRPr cap="all"/>
            </a:pPr>
            <a:r>
              <a:rPr lang="en-GB" sz="2000" cap="none" dirty="0">
                <a:latin typeface="Gotham"/>
              </a:rPr>
              <a:t>High work pressure</a:t>
            </a:r>
            <a:r>
              <a:rPr lang="en-GB" sz="2000" dirty="0">
                <a:latin typeface="Gotham"/>
              </a:rPr>
              <a:t>           </a:t>
            </a:r>
            <a:r>
              <a:rPr lang="en-GB" sz="2000" cap="none" dirty="0">
                <a:latin typeface="Gotham"/>
              </a:rPr>
              <a:t>less compassion for patients</a:t>
            </a:r>
            <a:endParaRPr lang="en-US" sz="2000" cap="none" dirty="0">
              <a:latin typeface="Gotham"/>
            </a:endParaRPr>
          </a:p>
        </p:txBody>
      </p:sp>
      <p:sp>
        <p:nvSpPr>
          <p:cNvPr id="9" name="TextBox 8">
            <a:extLst>
              <a:ext uri="{FF2B5EF4-FFF2-40B4-BE49-F238E27FC236}">
                <a16:creationId xmlns:a16="http://schemas.microsoft.com/office/drawing/2014/main" id="{9AF829D4-B114-E84D-2666-E4C695B74A7D}"/>
              </a:ext>
            </a:extLst>
          </p:cNvPr>
          <p:cNvSpPr txBox="1"/>
          <p:nvPr/>
        </p:nvSpPr>
        <p:spPr>
          <a:xfrm>
            <a:off x="609234" y="4411527"/>
            <a:ext cx="7856927" cy="400110"/>
          </a:xfrm>
          <a:prstGeom prst="rect">
            <a:avLst/>
          </a:prstGeom>
          <a:noFill/>
        </p:spPr>
        <p:txBody>
          <a:bodyPr wrap="square" lIns="91440" tIns="45720" rIns="91440" bIns="45720" anchor="t">
            <a:spAutoFit/>
          </a:bodyPr>
          <a:lstStyle/>
          <a:p>
            <a:pPr>
              <a:defRPr cap="all"/>
            </a:pPr>
            <a:r>
              <a:rPr lang="en-GB" sz="2000" cap="none" dirty="0">
                <a:latin typeface="Gotham"/>
              </a:rPr>
              <a:t>High staff stress</a:t>
            </a:r>
            <a:r>
              <a:rPr lang="en-GB" sz="2000" dirty="0">
                <a:latin typeface="Gotham"/>
              </a:rPr>
              <a:t>           </a:t>
            </a:r>
            <a:r>
              <a:rPr lang="en-GB" sz="2000" cap="none" dirty="0">
                <a:latin typeface="Gotham"/>
              </a:rPr>
              <a:t>poorer care quality and finances etc.</a:t>
            </a:r>
            <a:endParaRPr lang="en-US" sz="2000" cap="none" dirty="0">
              <a:latin typeface="Gotham"/>
            </a:endParaRPr>
          </a:p>
        </p:txBody>
      </p:sp>
      <p:sp>
        <p:nvSpPr>
          <p:cNvPr id="11" name="Title 1">
            <a:extLst>
              <a:ext uri="{FF2B5EF4-FFF2-40B4-BE49-F238E27FC236}">
                <a16:creationId xmlns:a16="http://schemas.microsoft.com/office/drawing/2014/main" id="{5C77EFB6-8085-0AF1-5BC0-5D2F0640CCC3}"/>
              </a:ext>
            </a:extLst>
          </p:cNvPr>
          <p:cNvSpPr txBox="1">
            <a:spLocks/>
          </p:cNvSpPr>
          <p:nvPr/>
        </p:nvSpPr>
        <p:spPr>
          <a:xfrm>
            <a:off x="447073" y="291355"/>
            <a:ext cx="11297854" cy="10014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325083"/>
                </a:solidFill>
                <a:latin typeface="Gotham" panose="02000504020000020004" pitchFamily="2" charset="0"/>
              </a:rPr>
              <a:t>The Value Chain of</a:t>
            </a:r>
          </a:p>
          <a:p>
            <a:pPr algn="ctr"/>
            <a:r>
              <a:rPr lang="en-GB" sz="4000" b="1">
                <a:solidFill>
                  <a:srgbClr val="325083"/>
                </a:solidFill>
                <a:latin typeface="Gotham" panose="02000504020000020004" pitchFamily="2" charset="0"/>
              </a:rPr>
              <a:t>Compassionate Leadership and Outcomes</a:t>
            </a:r>
          </a:p>
        </p:txBody>
      </p:sp>
      <p:sp>
        <p:nvSpPr>
          <p:cNvPr id="15" name="Arrow: Right 14">
            <a:extLst>
              <a:ext uri="{FF2B5EF4-FFF2-40B4-BE49-F238E27FC236}">
                <a16:creationId xmlns:a16="http://schemas.microsoft.com/office/drawing/2014/main" id="{F0870C6A-F96A-4AD1-F98B-2FDB53F0EBC2}"/>
              </a:ext>
            </a:extLst>
          </p:cNvPr>
          <p:cNvSpPr/>
          <p:nvPr/>
        </p:nvSpPr>
        <p:spPr>
          <a:xfrm>
            <a:off x="4129286" y="2090279"/>
            <a:ext cx="611612" cy="342900"/>
          </a:xfrm>
          <a:prstGeom prst="rightArrow">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28A1174E-EF93-E885-3096-0449A9A48239}"/>
              </a:ext>
            </a:extLst>
          </p:cNvPr>
          <p:cNvSpPr/>
          <p:nvPr/>
        </p:nvSpPr>
        <p:spPr>
          <a:xfrm>
            <a:off x="3063400" y="2704935"/>
            <a:ext cx="611612" cy="342900"/>
          </a:xfrm>
          <a:prstGeom prst="rightArrow">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8E1A5E34-5752-3FC9-A922-B50934B01AF7}"/>
              </a:ext>
            </a:extLst>
          </p:cNvPr>
          <p:cNvSpPr/>
          <p:nvPr/>
        </p:nvSpPr>
        <p:spPr>
          <a:xfrm>
            <a:off x="2788593" y="3279733"/>
            <a:ext cx="611612" cy="342900"/>
          </a:xfrm>
          <a:prstGeom prst="rightArrow">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9E0083E4-CE62-4733-DC32-A420A1A1C464}"/>
              </a:ext>
            </a:extLst>
          </p:cNvPr>
          <p:cNvSpPr/>
          <p:nvPr/>
        </p:nvSpPr>
        <p:spPr>
          <a:xfrm>
            <a:off x="3237620" y="3890721"/>
            <a:ext cx="611612" cy="342900"/>
          </a:xfrm>
          <a:prstGeom prst="rightArrow">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558340B8-F4DE-C7E7-1C2C-D589759D0B8A}"/>
              </a:ext>
            </a:extLst>
          </p:cNvPr>
          <p:cNvSpPr/>
          <p:nvPr/>
        </p:nvSpPr>
        <p:spPr>
          <a:xfrm>
            <a:off x="2852614" y="4479316"/>
            <a:ext cx="611612" cy="342900"/>
          </a:xfrm>
          <a:prstGeom prst="rightArrow">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erson in a white suit and goggles hugging a person in a room&#10;&#10;Description automatically generated">
            <a:extLst>
              <a:ext uri="{FF2B5EF4-FFF2-40B4-BE49-F238E27FC236}">
                <a16:creationId xmlns:a16="http://schemas.microsoft.com/office/drawing/2014/main" id="{B819CC3F-604C-CA48-737E-B217DCFC2BB0}"/>
              </a:ext>
            </a:extLst>
          </p:cNvPr>
          <p:cNvPicPr>
            <a:picLocks noChangeAspect="1"/>
          </p:cNvPicPr>
          <p:nvPr/>
        </p:nvPicPr>
        <p:blipFill rotWithShape="1">
          <a:blip r:embed="rId4"/>
          <a:srcRect l="17490" r="15854" b="-1"/>
          <a:stretch/>
        </p:blipFill>
        <p:spPr>
          <a:xfrm>
            <a:off x="8126753" y="2733576"/>
            <a:ext cx="3791432" cy="3811054"/>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spTree>
    <p:extLst>
      <p:ext uri="{BB962C8B-B14F-4D97-AF65-F5344CB8AC3E}">
        <p14:creationId xmlns:p14="http://schemas.microsoft.com/office/powerpoint/2010/main" val="3280256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7" descr="A blue and white corner with a white star&#10;&#10;Description automatically generated">
            <a:extLst>
              <a:ext uri="{FF2B5EF4-FFF2-40B4-BE49-F238E27FC236}">
                <a16:creationId xmlns:a16="http://schemas.microsoft.com/office/drawing/2014/main" id="{64464ADE-600D-77C0-0966-6441AF51AD12}"/>
              </a:ext>
            </a:extLst>
          </p:cNvPr>
          <p:cNvPicPr>
            <a:picLocks noGrp="1" noRo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11" name="Title 1">
            <a:extLst>
              <a:ext uri="{FF2B5EF4-FFF2-40B4-BE49-F238E27FC236}">
                <a16:creationId xmlns:a16="http://schemas.microsoft.com/office/drawing/2014/main" id="{5C77EFB6-8085-0AF1-5BC0-5D2F0640CCC3}"/>
              </a:ext>
            </a:extLst>
          </p:cNvPr>
          <p:cNvSpPr txBox="1">
            <a:spLocks/>
          </p:cNvSpPr>
          <p:nvPr/>
        </p:nvSpPr>
        <p:spPr>
          <a:xfrm>
            <a:off x="447073" y="2513186"/>
            <a:ext cx="11297854" cy="116847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325083"/>
                </a:solidFill>
                <a:latin typeface="Gotham"/>
              </a:rPr>
              <a:t>What do we need to make NHS Wales a Compassionate Workplace?</a:t>
            </a:r>
          </a:p>
          <a:p>
            <a:pPr algn="ctr"/>
            <a:endParaRPr lang="en-GB" sz="4000" b="1" dirty="0">
              <a:solidFill>
                <a:srgbClr val="325083"/>
              </a:solidFill>
              <a:latin typeface="Gotham"/>
            </a:endParaRPr>
          </a:p>
        </p:txBody>
      </p:sp>
      <p:pic>
        <p:nvPicPr>
          <p:cNvPr id="3" name="Graphic 2" descr="Document with solid fill">
            <a:extLst>
              <a:ext uri="{FF2B5EF4-FFF2-40B4-BE49-F238E27FC236}">
                <a16:creationId xmlns:a16="http://schemas.microsoft.com/office/drawing/2014/main" id="{2405AA0B-8D2C-0006-76B3-973402D04D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9036" y="5442013"/>
            <a:ext cx="826296" cy="826296"/>
          </a:xfrm>
          <a:prstGeom prst="rect">
            <a:avLst/>
          </a:prstGeom>
          <a:effectLst/>
        </p:spPr>
      </p:pic>
      <p:sp>
        <p:nvSpPr>
          <p:cNvPr id="10" name="TextBox 9">
            <a:extLst>
              <a:ext uri="{FF2B5EF4-FFF2-40B4-BE49-F238E27FC236}">
                <a16:creationId xmlns:a16="http://schemas.microsoft.com/office/drawing/2014/main" id="{D3782D57-E641-0666-6B8C-9C704C819DB5}"/>
              </a:ext>
            </a:extLst>
          </p:cNvPr>
          <p:cNvSpPr txBox="1"/>
          <p:nvPr/>
        </p:nvSpPr>
        <p:spPr>
          <a:xfrm>
            <a:off x="11314990" y="5062411"/>
            <a:ext cx="427191" cy="523220"/>
          </a:xfrm>
          <a:prstGeom prst="rect">
            <a:avLst/>
          </a:prstGeom>
          <a:noFill/>
        </p:spPr>
        <p:txBody>
          <a:bodyPr wrap="square" lIns="91440" tIns="45720" rIns="91440" bIns="45720" rtlCol="0" anchor="t">
            <a:spAutoFit/>
          </a:bodyPr>
          <a:lstStyle/>
          <a:p>
            <a:r>
              <a:rPr lang="en-GB" sz="2800">
                <a:solidFill>
                  <a:srgbClr val="00917F"/>
                </a:solidFill>
                <a:latin typeface="Gotham Black"/>
              </a:rPr>
              <a:t>4</a:t>
            </a:r>
            <a:endParaRPr lang="en-GB" sz="2000">
              <a:solidFill>
                <a:srgbClr val="00917F"/>
              </a:solidFill>
              <a:latin typeface="Gotham Black" pitchFamily="50" charset="0"/>
            </a:endParaRPr>
          </a:p>
        </p:txBody>
      </p:sp>
      <p:sp>
        <p:nvSpPr>
          <p:cNvPr id="14" name="Oval 13">
            <a:extLst>
              <a:ext uri="{FF2B5EF4-FFF2-40B4-BE49-F238E27FC236}">
                <a16:creationId xmlns:a16="http://schemas.microsoft.com/office/drawing/2014/main" id="{721CCDF1-17C3-5B22-D6DE-26DB1F832524}"/>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52BC7B6-0B79-CCEF-F650-D1E27839D847}"/>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Document with solid fill">
            <a:extLst>
              <a:ext uri="{FF2B5EF4-FFF2-40B4-BE49-F238E27FC236}">
                <a16:creationId xmlns:a16="http://schemas.microsoft.com/office/drawing/2014/main" id="{4AB2DFAB-1857-973D-1931-B121538430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5981" y="5455868"/>
            <a:ext cx="826296" cy="826296"/>
          </a:xfrm>
          <a:prstGeom prst="rect">
            <a:avLst/>
          </a:prstGeom>
          <a:effectLst/>
        </p:spPr>
      </p:pic>
      <p:sp>
        <p:nvSpPr>
          <p:cNvPr id="26" name="Oval 25">
            <a:extLst>
              <a:ext uri="{FF2B5EF4-FFF2-40B4-BE49-F238E27FC236}">
                <a16:creationId xmlns:a16="http://schemas.microsoft.com/office/drawing/2014/main" id="{4EC90D56-FA6D-098B-C83C-A1CAE44132C7}"/>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3FC1BC30-D432-904D-A642-08B849B9F795}"/>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2A7F222B-01C6-D749-D13A-F27E1CCEC349}"/>
              </a:ext>
            </a:extLst>
          </p:cNvPr>
          <p:cNvSpPr txBox="1"/>
          <p:nvPr/>
        </p:nvSpPr>
        <p:spPr>
          <a:xfrm>
            <a:off x="11294208" y="5110902"/>
            <a:ext cx="427191" cy="523220"/>
          </a:xfrm>
          <a:prstGeom prst="rect">
            <a:avLst/>
          </a:prstGeom>
          <a:noFill/>
        </p:spPr>
        <p:txBody>
          <a:bodyPr wrap="square" lIns="91440" tIns="45720" rIns="91440" bIns="45720" rtlCol="0" anchor="t">
            <a:spAutoFit/>
          </a:bodyPr>
          <a:lstStyle/>
          <a:p>
            <a:r>
              <a:rPr lang="en-GB" sz="2800">
                <a:solidFill>
                  <a:srgbClr val="00917F"/>
                </a:solidFill>
                <a:latin typeface="Gotham Black"/>
              </a:rPr>
              <a:t>5</a:t>
            </a:r>
            <a:endParaRPr lang="en-GB" sz="2800">
              <a:solidFill>
                <a:srgbClr val="00917F"/>
              </a:solidFill>
              <a:latin typeface="Gotham Black" pitchFamily="50" charset="0"/>
            </a:endParaRPr>
          </a:p>
        </p:txBody>
      </p:sp>
    </p:spTree>
    <p:extLst>
      <p:ext uri="{BB962C8B-B14F-4D97-AF65-F5344CB8AC3E}">
        <p14:creationId xmlns:p14="http://schemas.microsoft.com/office/powerpoint/2010/main" val="1196114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blue and white corner with a white star&#10;&#10;Description automatically generated">
            <a:extLst>
              <a:ext uri="{FF2B5EF4-FFF2-40B4-BE49-F238E27FC236}">
                <a16:creationId xmlns:a16="http://schemas.microsoft.com/office/drawing/2014/main" id="{B537BA18-1DD9-7FCD-E03E-184FBD4BCCA5}"/>
              </a:ext>
            </a:extLst>
          </p:cNvPr>
          <p:cNvPicPr>
            <a:picLocks noChangeAspect="1"/>
          </p:cNvPicPr>
          <p:nvPr/>
        </p:nvPicPr>
        <p:blipFill>
          <a:blip r:embed="rId3"/>
          <a:stretch>
            <a:fillRect/>
          </a:stretch>
        </p:blipFill>
        <p:spPr>
          <a:xfrm>
            <a:off x="0" y="1780842"/>
            <a:ext cx="5077158" cy="5077158"/>
          </a:xfrm>
          <a:prstGeom prst="rect">
            <a:avLst/>
          </a:prstGeom>
        </p:spPr>
      </p:pic>
      <p:grpSp>
        <p:nvGrpSpPr>
          <p:cNvPr id="10" name="Group 9">
            <a:extLst>
              <a:ext uri="{FF2B5EF4-FFF2-40B4-BE49-F238E27FC236}">
                <a16:creationId xmlns:a16="http://schemas.microsoft.com/office/drawing/2014/main" id="{A8E12C46-81CE-8EB0-613D-EAD56B39DB24}"/>
              </a:ext>
            </a:extLst>
          </p:cNvPr>
          <p:cNvGrpSpPr/>
          <p:nvPr/>
        </p:nvGrpSpPr>
        <p:grpSpPr>
          <a:xfrm>
            <a:off x="3584410" y="511388"/>
            <a:ext cx="8001776" cy="5610012"/>
            <a:chOff x="4905052" y="1310522"/>
            <a:chExt cx="6666833" cy="4333755"/>
          </a:xfrm>
        </p:grpSpPr>
        <p:graphicFrame>
          <p:nvGraphicFramePr>
            <p:cNvPr id="11" name="Diagram 10">
              <a:extLst>
                <a:ext uri="{FF2B5EF4-FFF2-40B4-BE49-F238E27FC236}">
                  <a16:creationId xmlns:a16="http://schemas.microsoft.com/office/drawing/2014/main" id="{DC474EC8-8225-A012-2D0E-01AFE77F6D41}"/>
                </a:ext>
              </a:extLst>
            </p:cNvPr>
            <p:cNvGraphicFramePr/>
            <p:nvPr>
              <p:extLst>
                <p:ext uri="{D42A27DB-BD31-4B8C-83A1-F6EECF244321}">
                  <p14:modId xmlns:p14="http://schemas.microsoft.com/office/powerpoint/2010/main" val="3262406526"/>
                </p:ext>
              </p:extLst>
            </p:nvPr>
          </p:nvGraphicFramePr>
          <p:xfrm>
            <a:off x="5117453" y="1442228"/>
            <a:ext cx="6303810" cy="4067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Oval 11">
              <a:extLst>
                <a:ext uri="{FF2B5EF4-FFF2-40B4-BE49-F238E27FC236}">
                  <a16:creationId xmlns:a16="http://schemas.microsoft.com/office/drawing/2014/main" id="{59E20212-A51B-1DBE-42DA-E881738FD690}"/>
                </a:ext>
              </a:extLst>
            </p:cNvPr>
            <p:cNvSpPr/>
            <p:nvPr/>
          </p:nvSpPr>
          <p:spPr>
            <a:xfrm>
              <a:off x="4905052" y="1310522"/>
              <a:ext cx="6666833" cy="4333755"/>
            </a:xfrm>
            <a:prstGeom prst="ellipse">
              <a:avLst/>
            </a:prstGeom>
            <a:noFill/>
            <a:ln w="38100">
              <a:solidFill>
                <a:srgbClr val="3250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panose="02000504050000020004" pitchFamily="2" charset="0"/>
              </a:endParaRPr>
            </a:p>
          </p:txBody>
        </p:sp>
        <p:sp>
          <p:nvSpPr>
            <p:cNvPr id="13" name="Rectangle 12">
              <a:extLst>
                <a:ext uri="{FF2B5EF4-FFF2-40B4-BE49-F238E27FC236}">
                  <a16:creationId xmlns:a16="http://schemas.microsoft.com/office/drawing/2014/main" id="{BB409766-A09A-887C-2321-43A1118B71C8}"/>
                </a:ext>
              </a:extLst>
            </p:cNvPr>
            <p:cNvSpPr/>
            <p:nvPr/>
          </p:nvSpPr>
          <p:spPr>
            <a:xfrm>
              <a:off x="4916057" y="3019760"/>
              <a:ext cx="1536176" cy="488594"/>
            </a:xfrm>
            <a:prstGeom prst="rect">
              <a:avLst/>
            </a:prstGeom>
            <a:noFill/>
          </p:spPr>
          <p:txBody>
            <a:bodyPr wrap="none" lIns="91440" tIns="45720" rIns="91440" bIns="45720">
              <a:spAutoFit/>
            </a:bodyPr>
            <a:lstStyle/>
            <a:p>
              <a:pPr algn="ctr" defTabSz="594360">
                <a:spcAft>
                  <a:spcPts val="600"/>
                </a:spcAft>
                <a:defRPr/>
              </a:pPr>
              <a:r>
                <a:rPr lang="en-GB" sz="3510" b="1" kern="1200">
                  <a:ln w="0"/>
                  <a:solidFill>
                    <a:srgbClr val="00917F"/>
                  </a:solidFill>
                  <a:latin typeface="Gotham" panose="02000504050000020004" pitchFamily="2" charset="0"/>
                </a:rPr>
                <a:t>Quality</a:t>
              </a:r>
              <a:endParaRPr kumimoji="0" lang="en-GB" sz="5400" b="1" i="0" u="none" strike="noStrike" kern="1200" cap="none" spc="50" normalizeH="0" baseline="0" noProof="0">
                <a:ln w="0"/>
                <a:solidFill>
                  <a:srgbClr val="00917F"/>
                </a:solidFill>
                <a:uLnTx/>
                <a:uFillTx/>
                <a:latin typeface="Gotham" panose="02000504050000020004" pitchFamily="2" charset="0"/>
              </a:endParaRPr>
            </a:p>
          </p:txBody>
        </p:sp>
        <p:sp>
          <p:nvSpPr>
            <p:cNvPr id="14" name="Rectangle 13">
              <a:extLst>
                <a:ext uri="{FF2B5EF4-FFF2-40B4-BE49-F238E27FC236}">
                  <a16:creationId xmlns:a16="http://schemas.microsoft.com/office/drawing/2014/main" id="{BF011FAA-E729-771D-9095-14B98D81A909}"/>
                </a:ext>
              </a:extLst>
            </p:cNvPr>
            <p:cNvSpPr/>
            <p:nvPr/>
          </p:nvSpPr>
          <p:spPr>
            <a:xfrm>
              <a:off x="10105272" y="3082477"/>
              <a:ext cx="1390384" cy="488594"/>
            </a:xfrm>
            <a:prstGeom prst="rect">
              <a:avLst/>
            </a:prstGeom>
            <a:noFill/>
          </p:spPr>
          <p:txBody>
            <a:bodyPr wrap="none" lIns="91440" tIns="45720" rIns="91440" bIns="45720">
              <a:spAutoFit/>
            </a:bodyPr>
            <a:lstStyle/>
            <a:p>
              <a:pPr algn="ctr" defTabSz="594360">
                <a:spcAft>
                  <a:spcPts val="600"/>
                </a:spcAft>
                <a:defRPr/>
              </a:pPr>
              <a:r>
                <a:rPr lang="en-GB" sz="3510" b="1" kern="1200">
                  <a:ln w="0"/>
                  <a:solidFill>
                    <a:srgbClr val="00917F"/>
                  </a:solidFill>
                  <a:latin typeface="Gotham" panose="02000504050000020004" pitchFamily="2" charset="0"/>
                </a:rPr>
                <a:t>Safety</a:t>
              </a:r>
              <a:endParaRPr kumimoji="0" lang="en-GB" sz="5400" b="1" i="0" u="none" strike="noStrike" kern="1200" cap="none" spc="50" normalizeH="0" baseline="0" noProof="0">
                <a:ln w="0"/>
                <a:solidFill>
                  <a:srgbClr val="00917F"/>
                </a:solidFill>
                <a:uLnTx/>
                <a:uFillTx/>
                <a:latin typeface="Gotham" panose="02000504050000020004" pitchFamily="2" charset="0"/>
              </a:endParaRPr>
            </a:p>
          </p:txBody>
        </p:sp>
      </p:grpSp>
      <p:sp>
        <p:nvSpPr>
          <p:cNvPr id="2" name="Title 2">
            <a:extLst>
              <a:ext uri="{FF2B5EF4-FFF2-40B4-BE49-F238E27FC236}">
                <a16:creationId xmlns:a16="http://schemas.microsoft.com/office/drawing/2014/main" id="{DB7C41A7-5A3B-94F6-FFB8-26547F79889B}"/>
              </a:ext>
            </a:extLst>
          </p:cNvPr>
          <p:cNvSpPr txBox="1">
            <a:spLocks/>
          </p:cNvSpPr>
          <p:nvPr/>
        </p:nvSpPr>
        <p:spPr>
          <a:xfrm>
            <a:off x="605814" y="1246633"/>
            <a:ext cx="439164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panose="02000504050000020004" pitchFamily="2" charset="0"/>
              </a:rPr>
              <a:t>How We Change </a:t>
            </a:r>
          </a:p>
          <a:p>
            <a:r>
              <a:rPr lang="en-US" sz="4000" b="1" dirty="0">
                <a:solidFill>
                  <a:srgbClr val="325083"/>
                </a:solidFill>
                <a:latin typeface="Gotham" panose="02000504050000020004" pitchFamily="2" charset="0"/>
              </a:rPr>
              <a:t>Culture</a:t>
            </a:r>
            <a:endParaRPr lang="en-US" sz="4000" dirty="0">
              <a:solidFill>
                <a:srgbClr val="325083"/>
              </a:solidFill>
              <a:latin typeface="Gotham" panose="02000504050000020004" pitchFamily="2" charset="0"/>
              <a:cs typeface="Calibri"/>
            </a:endParaRPr>
          </a:p>
        </p:txBody>
      </p:sp>
    </p:spTree>
    <p:extLst>
      <p:ext uri="{BB962C8B-B14F-4D97-AF65-F5344CB8AC3E}">
        <p14:creationId xmlns:p14="http://schemas.microsoft.com/office/powerpoint/2010/main" val="316744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DCFC9097-8CB6-E7BE-4BE4-51B9706F4664}"/>
              </a:ext>
            </a:extLst>
          </p:cNvPr>
          <p:cNvPicPr>
            <a:picLocks noChangeAspect="1"/>
          </p:cNvPicPr>
          <p:nvPr/>
        </p:nvPicPr>
        <p:blipFill>
          <a:blip r:embed="rId3"/>
          <a:stretch>
            <a:fillRect/>
          </a:stretch>
        </p:blipFill>
        <p:spPr>
          <a:xfrm>
            <a:off x="-761" y="1778782"/>
            <a:ext cx="5077158" cy="5077158"/>
          </a:xfrm>
          <a:prstGeom prst="rect">
            <a:avLst/>
          </a:prstGeom>
        </p:spPr>
      </p:pic>
      <p:grpSp>
        <p:nvGrpSpPr>
          <p:cNvPr id="4" name="Group 3">
            <a:extLst>
              <a:ext uri="{FF2B5EF4-FFF2-40B4-BE49-F238E27FC236}">
                <a16:creationId xmlns:a16="http://schemas.microsoft.com/office/drawing/2014/main" id="{47E5F7AB-FB3A-AE2D-633F-850EC2A5D1E8}"/>
              </a:ext>
            </a:extLst>
          </p:cNvPr>
          <p:cNvGrpSpPr/>
          <p:nvPr/>
        </p:nvGrpSpPr>
        <p:grpSpPr>
          <a:xfrm>
            <a:off x="629920" y="228053"/>
            <a:ext cx="3730892" cy="3205147"/>
            <a:chOff x="644434" y="228053"/>
            <a:chExt cx="3215234" cy="3128937"/>
          </a:xfrm>
        </p:grpSpPr>
        <p:sp>
          <p:nvSpPr>
            <p:cNvPr id="5" name="Rectangle: Rounded Corners 4">
              <a:extLst>
                <a:ext uri="{FF2B5EF4-FFF2-40B4-BE49-F238E27FC236}">
                  <a16:creationId xmlns:a16="http://schemas.microsoft.com/office/drawing/2014/main" id="{B2721124-0325-A734-20B6-395267D1925F}"/>
                </a:ext>
              </a:extLst>
            </p:cNvPr>
            <p:cNvSpPr/>
            <p:nvPr/>
          </p:nvSpPr>
          <p:spPr>
            <a:xfrm>
              <a:off x="644434" y="228053"/>
              <a:ext cx="2987040" cy="3128937"/>
            </a:xfrm>
            <a:prstGeom prst="roundRect">
              <a:avLst/>
            </a:prstGeom>
            <a:solidFill>
              <a:srgbClr val="7836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a:solidFill>
                  <a:srgbClr val="78368C"/>
                </a:solidFill>
              </a:endParaRPr>
            </a:p>
          </p:txBody>
        </p:sp>
        <p:sp>
          <p:nvSpPr>
            <p:cNvPr id="6" name="TextBox 5">
              <a:extLst>
                <a:ext uri="{FF2B5EF4-FFF2-40B4-BE49-F238E27FC236}">
                  <a16:creationId xmlns:a16="http://schemas.microsoft.com/office/drawing/2014/main" id="{218651E6-F94C-5956-0399-73FC7FADE752}"/>
                </a:ext>
              </a:extLst>
            </p:cNvPr>
            <p:cNvSpPr txBox="1"/>
            <p:nvPr/>
          </p:nvSpPr>
          <p:spPr>
            <a:xfrm>
              <a:off x="696592" y="541207"/>
              <a:ext cx="3082147" cy="2796945"/>
            </a:xfrm>
            <a:prstGeom prst="rect">
              <a:avLst/>
            </a:prstGeom>
            <a:noFill/>
          </p:spPr>
          <p:txBody>
            <a:bodyPr wrap="square" rtlCol="0">
              <a:spAutoFit/>
            </a:bodyPr>
            <a:lstStyle/>
            <a:p>
              <a:pPr marL="285750" indent="-285750">
                <a:buFont typeface="Arial" panose="020B0604020202020204" pitchFamily="34" charset="0"/>
                <a:buChar char="•"/>
              </a:pPr>
              <a:r>
                <a:rPr lang="en-GB" sz="1600">
                  <a:solidFill>
                    <a:srgbClr val="000000"/>
                  </a:solidFill>
                  <a:latin typeface="Gotham" panose="02000504020000020004" pitchFamily="2" charset="0"/>
                </a:rPr>
                <a:t>Gwella @ HEIW Evidence based resources and tools</a:t>
              </a:r>
            </a:p>
            <a:p>
              <a:pPr marL="285750" indent="-285750">
                <a:buFont typeface="Arial" panose="020B0604020202020204" pitchFamily="34" charset="0"/>
                <a:buChar char="•"/>
              </a:pPr>
              <a:r>
                <a:rPr lang="en-GB" sz="1600">
                  <a:solidFill>
                    <a:srgbClr val="000000"/>
                  </a:solidFill>
                  <a:latin typeface="Gotham" panose="02000504020000020004" pitchFamily="2" charset="0"/>
                </a:rPr>
                <a:t>Compassionate Leadership Programme </a:t>
              </a:r>
            </a:p>
            <a:p>
              <a:pPr marL="285750" indent="-285750">
                <a:buFont typeface="Arial" panose="020B0604020202020204" pitchFamily="34" charset="0"/>
                <a:buChar char="•"/>
              </a:pPr>
              <a:r>
                <a:rPr lang="en-GB" sz="1600">
                  <a:solidFill>
                    <a:srgbClr val="000000"/>
                  </a:solidFill>
                  <a:latin typeface="Gotham" panose="02000504020000020004" pitchFamily="2" charset="0"/>
                </a:rPr>
                <a:t>Advanced Clinical Leadership Programme </a:t>
              </a:r>
            </a:p>
            <a:p>
              <a:pPr marL="285750" indent="-285750">
                <a:buFont typeface="Arial" panose="020B0604020202020204" pitchFamily="34" charset="0"/>
                <a:buChar char="•"/>
              </a:pPr>
              <a:r>
                <a:rPr lang="en-GB" sz="1600">
                  <a:solidFill>
                    <a:srgbClr val="000000"/>
                  </a:solidFill>
                  <a:latin typeface="Gotham" panose="02000504020000020004" pitchFamily="2" charset="0"/>
                </a:rPr>
                <a:t>Leading with compassion (TKF)</a:t>
              </a:r>
            </a:p>
            <a:p>
              <a:pPr marL="285750" indent="-285750">
                <a:buFont typeface="Arial" panose="020B0604020202020204" pitchFamily="34" charset="0"/>
                <a:buChar char="•"/>
              </a:pPr>
              <a:r>
                <a:rPr lang="en-GB" sz="1600">
                  <a:solidFill>
                    <a:srgbClr val="000000"/>
                  </a:solidFill>
                  <a:latin typeface="Gotham" panose="02000504020000020004" pitchFamily="2" charset="0"/>
                </a:rPr>
                <a:t>Senior Leadership Experience</a:t>
              </a:r>
            </a:p>
            <a:p>
              <a:pPr marL="285750" indent="-285750">
                <a:buFont typeface="Arial" panose="020B0604020202020204" pitchFamily="34" charset="0"/>
                <a:buChar char="•"/>
              </a:pPr>
              <a:r>
                <a:rPr lang="en-GB" sz="1600">
                  <a:solidFill>
                    <a:srgbClr val="000000"/>
                  </a:solidFill>
                  <a:latin typeface="Gotham" panose="02000504020000020004" pitchFamily="2" charset="0"/>
                </a:rPr>
                <a:t>Mutual / Reverse mentoring  </a:t>
              </a:r>
            </a:p>
            <a:p>
              <a:r>
                <a:rPr lang="en-GB" sz="1600" b="1">
                  <a:solidFill>
                    <a:srgbClr val="000000"/>
                  </a:solidFill>
                </a:rPr>
                <a:t> </a:t>
              </a:r>
            </a:p>
            <a:p>
              <a:endParaRPr lang="en-GB" sz="1600">
                <a:solidFill>
                  <a:schemeClr val="bg1">
                    <a:lumMod val="50000"/>
                  </a:schemeClr>
                </a:solidFill>
              </a:endParaRPr>
            </a:p>
          </p:txBody>
        </p:sp>
        <p:sp>
          <p:nvSpPr>
            <p:cNvPr id="7" name="TextBox 6">
              <a:extLst>
                <a:ext uri="{FF2B5EF4-FFF2-40B4-BE49-F238E27FC236}">
                  <a16:creationId xmlns:a16="http://schemas.microsoft.com/office/drawing/2014/main" id="{A98AAF29-5E3A-C188-274A-C7313DAED128}"/>
                </a:ext>
              </a:extLst>
            </p:cNvPr>
            <p:cNvSpPr txBox="1"/>
            <p:nvPr/>
          </p:nvSpPr>
          <p:spPr>
            <a:xfrm>
              <a:off x="856322" y="279588"/>
              <a:ext cx="3003346" cy="582135"/>
            </a:xfrm>
            <a:prstGeom prst="rect">
              <a:avLst/>
            </a:prstGeom>
            <a:noFill/>
          </p:spPr>
          <p:txBody>
            <a:bodyPr wrap="square" rtlCol="0">
              <a:spAutoFit/>
            </a:bodyPr>
            <a:lstStyle/>
            <a:p>
              <a:r>
                <a:rPr lang="en-GB" sz="1600" b="1" u="sng" kern="1200">
                  <a:ln w="0"/>
                  <a:latin typeface="Gotham" panose="02000504020000020004" pitchFamily="2" charset="0"/>
                </a:rPr>
                <a:t>Compassionate Leadership </a:t>
              </a:r>
            </a:p>
            <a:p>
              <a:endParaRPr lang="en-GB" sz="1600">
                <a:solidFill>
                  <a:schemeClr val="bg1">
                    <a:lumMod val="50000"/>
                  </a:schemeClr>
                </a:solidFill>
              </a:endParaRPr>
            </a:p>
          </p:txBody>
        </p:sp>
      </p:grpSp>
      <p:grpSp>
        <p:nvGrpSpPr>
          <p:cNvPr id="8" name="Group 7">
            <a:extLst>
              <a:ext uri="{FF2B5EF4-FFF2-40B4-BE49-F238E27FC236}">
                <a16:creationId xmlns:a16="http://schemas.microsoft.com/office/drawing/2014/main" id="{CCB7B648-D308-AADA-C286-C43AAADE5F33}"/>
              </a:ext>
            </a:extLst>
          </p:cNvPr>
          <p:cNvGrpSpPr/>
          <p:nvPr/>
        </p:nvGrpSpPr>
        <p:grpSpPr>
          <a:xfrm>
            <a:off x="4362992" y="228053"/>
            <a:ext cx="3635088" cy="3128937"/>
            <a:chOff x="4362991" y="228053"/>
            <a:chExt cx="3326545" cy="3128937"/>
          </a:xfrm>
        </p:grpSpPr>
        <p:sp>
          <p:nvSpPr>
            <p:cNvPr id="9" name="Rectangle: Rounded Corners 8">
              <a:extLst>
                <a:ext uri="{FF2B5EF4-FFF2-40B4-BE49-F238E27FC236}">
                  <a16:creationId xmlns:a16="http://schemas.microsoft.com/office/drawing/2014/main" id="{7FA87C13-B64F-844E-7257-65A31302095A}"/>
                </a:ext>
              </a:extLst>
            </p:cNvPr>
            <p:cNvSpPr/>
            <p:nvPr/>
          </p:nvSpPr>
          <p:spPr>
            <a:xfrm>
              <a:off x="4362991" y="228053"/>
              <a:ext cx="3036308" cy="3128937"/>
            </a:xfrm>
            <a:prstGeom prst="roundRect">
              <a:avLst/>
            </a:prstGeom>
            <a:solidFill>
              <a:srgbClr val="489CC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a:solidFill>
                  <a:srgbClr val="ED8900"/>
                </a:solidFill>
              </a:endParaRPr>
            </a:p>
          </p:txBody>
        </p:sp>
        <p:sp>
          <p:nvSpPr>
            <p:cNvPr id="10" name="TextBox 9">
              <a:extLst>
                <a:ext uri="{FF2B5EF4-FFF2-40B4-BE49-F238E27FC236}">
                  <a16:creationId xmlns:a16="http://schemas.microsoft.com/office/drawing/2014/main" id="{97027B44-4731-CD18-2986-F0D1F772917A}"/>
                </a:ext>
              </a:extLst>
            </p:cNvPr>
            <p:cNvSpPr txBox="1"/>
            <p:nvPr/>
          </p:nvSpPr>
          <p:spPr>
            <a:xfrm>
              <a:off x="4387625" y="627930"/>
              <a:ext cx="2922657" cy="2308324"/>
            </a:xfrm>
            <a:prstGeom prst="rect">
              <a:avLst/>
            </a:prstGeom>
            <a:noFill/>
          </p:spPr>
          <p:txBody>
            <a:bodyPr wrap="square" rtlCol="0">
              <a:spAutoFit/>
            </a:bodyPr>
            <a:lstStyle/>
            <a:p>
              <a:pPr marL="285750" indent="-285750">
                <a:buFont typeface="Arial" panose="020B0604020202020204" pitchFamily="34" charset="0"/>
                <a:buChar char="•"/>
              </a:pPr>
              <a:r>
                <a:rPr lang="en-GB" sz="1600">
                  <a:solidFill>
                    <a:srgbClr val="000000"/>
                  </a:solidFill>
                  <a:latin typeface="Gotham" panose="02000504020000020004" pitchFamily="2" charset="0"/>
                </a:rPr>
                <a:t>Compassionate Team Assessment</a:t>
              </a:r>
            </a:p>
            <a:p>
              <a:pPr marL="285750" indent="-285750">
                <a:buFont typeface="Arial" panose="020B0604020202020204" pitchFamily="34" charset="0"/>
                <a:buChar char="•"/>
              </a:pPr>
              <a:r>
                <a:rPr lang="en-GB" sz="1600">
                  <a:solidFill>
                    <a:srgbClr val="000000"/>
                  </a:solidFill>
                  <a:latin typeface="Gotham" panose="02000504020000020004" pitchFamily="2" charset="0"/>
                </a:rPr>
                <a:t>Affina OD Team Performance Inventory and Team Journey Diagnostic</a:t>
              </a:r>
            </a:p>
            <a:p>
              <a:pPr marL="285750" indent="-285750">
                <a:buFont typeface="Arial" panose="020B0604020202020204" pitchFamily="34" charset="0"/>
                <a:buChar char="•"/>
              </a:pPr>
              <a:r>
                <a:rPr lang="en-GB" sz="1600">
                  <a:solidFill>
                    <a:srgbClr val="000000"/>
                  </a:solidFill>
                  <a:latin typeface="Gotham" panose="02000504020000020004" pitchFamily="2" charset="0"/>
                </a:rPr>
                <a:t>Co-Lead Team tools  </a:t>
              </a:r>
            </a:p>
            <a:p>
              <a:pPr marL="285750" indent="-285750">
                <a:buFont typeface="Arial" panose="020B0604020202020204" pitchFamily="34" charset="0"/>
                <a:buChar char="•"/>
              </a:pPr>
              <a:r>
                <a:rPr lang="en-GB" sz="1600">
                  <a:solidFill>
                    <a:srgbClr val="000000"/>
                  </a:solidFill>
                  <a:latin typeface="Gotham" panose="02000504020000020004" pitchFamily="2" charset="0"/>
                </a:rPr>
                <a:t>Commitment to Inclusion</a:t>
              </a:r>
            </a:p>
            <a:p>
              <a:pPr marL="285750" indent="-285750">
                <a:buFont typeface="Arial" panose="020B0604020202020204" pitchFamily="34" charset="0"/>
                <a:buChar char="•"/>
              </a:pPr>
              <a:endParaRPr lang="en-GB" sz="1600" b="1">
                <a:solidFill>
                  <a:srgbClr val="000000"/>
                </a:solidFill>
              </a:endParaRPr>
            </a:p>
            <a:p>
              <a:endParaRPr lang="en-GB" sz="1600">
                <a:solidFill>
                  <a:srgbClr val="000000"/>
                </a:solidFill>
              </a:endParaRPr>
            </a:p>
          </p:txBody>
        </p:sp>
        <p:sp>
          <p:nvSpPr>
            <p:cNvPr id="11" name="TextBox 10">
              <a:extLst>
                <a:ext uri="{FF2B5EF4-FFF2-40B4-BE49-F238E27FC236}">
                  <a16:creationId xmlns:a16="http://schemas.microsoft.com/office/drawing/2014/main" id="{F0135865-A22A-E8F4-2A0B-C40E71BB8D45}"/>
                </a:ext>
              </a:extLst>
            </p:cNvPr>
            <p:cNvSpPr txBox="1"/>
            <p:nvPr/>
          </p:nvSpPr>
          <p:spPr>
            <a:xfrm>
              <a:off x="4702496" y="295573"/>
              <a:ext cx="2987040" cy="338554"/>
            </a:xfrm>
            <a:prstGeom prst="rect">
              <a:avLst/>
            </a:prstGeom>
            <a:noFill/>
          </p:spPr>
          <p:txBody>
            <a:bodyPr wrap="square" rtlCol="0">
              <a:spAutoFit/>
            </a:bodyPr>
            <a:lstStyle/>
            <a:p>
              <a:r>
                <a:rPr lang="en-GB" sz="1600" b="1" u="sng" kern="1200">
                  <a:ln w="0"/>
                  <a:latin typeface="Gotham" panose="02000504020000020004" pitchFamily="2" charset="0"/>
                </a:rPr>
                <a:t>Compassionate Teams</a:t>
              </a:r>
            </a:p>
          </p:txBody>
        </p:sp>
      </p:grpSp>
      <p:grpSp>
        <p:nvGrpSpPr>
          <p:cNvPr id="12" name="Group 11">
            <a:extLst>
              <a:ext uri="{FF2B5EF4-FFF2-40B4-BE49-F238E27FC236}">
                <a16:creationId xmlns:a16="http://schemas.microsoft.com/office/drawing/2014/main" id="{4A129164-D58D-7624-F6CF-77632409EF9D}"/>
              </a:ext>
            </a:extLst>
          </p:cNvPr>
          <p:cNvGrpSpPr/>
          <p:nvPr/>
        </p:nvGrpSpPr>
        <p:grpSpPr>
          <a:xfrm>
            <a:off x="8004259" y="228053"/>
            <a:ext cx="3870879" cy="3128937"/>
            <a:chOff x="7902755" y="228053"/>
            <a:chExt cx="3361622" cy="3128937"/>
          </a:xfrm>
        </p:grpSpPr>
        <p:sp>
          <p:nvSpPr>
            <p:cNvPr id="13" name="Rectangle: Rounded Corners 12">
              <a:extLst>
                <a:ext uri="{FF2B5EF4-FFF2-40B4-BE49-F238E27FC236}">
                  <a16:creationId xmlns:a16="http://schemas.microsoft.com/office/drawing/2014/main" id="{7B4CB2A1-4860-5754-9655-20F89E9E679C}"/>
                </a:ext>
              </a:extLst>
            </p:cNvPr>
            <p:cNvSpPr/>
            <p:nvPr/>
          </p:nvSpPr>
          <p:spPr>
            <a:xfrm>
              <a:off x="7924795" y="228053"/>
              <a:ext cx="3104207" cy="3128937"/>
            </a:xfrm>
            <a:prstGeom prst="roundRect">
              <a:avLst/>
            </a:prstGeom>
            <a:solidFill>
              <a:srgbClr val="00917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a:solidFill>
                  <a:srgbClr val="ED8900"/>
                </a:solidFill>
              </a:endParaRPr>
            </a:p>
          </p:txBody>
        </p:sp>
        <p:sp>
          <p:nvSpPr>
            <p:cNvPr id="14" name="TextBox 13">
              <a:extLst>
                <a:ext uri="{FF2B5EF4-FFF2-40B4-BE49-F238E27FC236}">
                  <a16:creationId xmlns:a16="http://schemas.microsoft.com/office/drawing/2014/main" id="{8D54D9BE-DAF1-5438-A7AA-0435EC635EB4}"/>
                </a:ext>
              </a:extLst>
            </p:cNvPr>
            <p:cNvSpPr txBox="1"/>
            <p:nvPr/>
          </p:nvSpPr>
          <p:spPr>
            <a:xfrm>
              <a:off x="7902755" y="639371"/>
              <a:ext cx="3133941" cy="2169825"/>
            </a:xfrm>
            <a:prstGeom prst="rect">
              <a:avLst/>
            </a:prstGeom>
            <a:noFill/>
          </p:spPr>
          <p:txBody>
            <a:bodyPr wrap="square" rtlCol="0">
              <a:spAutoFit/>
            </a:bodyPr>
            <a:lstStyle/>
            <a:p>
              <a:pPr marL="285750" indent="-285750">
                <a:buFont typeface="Arial" panose="020B0604020202020204" pitchFamily="34" charset="0"/>
                <a:buChar char="•"/>
              </a:pPr>
              <a:r>
                <a:rPr lang="en-GB" sz="1500">
                  <a:solidFill>
                    <a:srgbClr val="000000"/>
                  </a:solidFill>
                  <a:latin typeface="Gotham" panose="02000504020000020004" pitchFamily="2" charset="0"/>
                </a:rPr>
                <a:t>NHS Wales staff survey</a:t>
              </a:r>
            </a:p>
            <a:p>
              <a:pPr marL="285750" indent="-285750">
                <a:buFont typeface="Arial" panose="020B0604020202020204" pitchFamily="34" charset="0"/>
                <a:buChar char="•"/>
              </a:pPr>
              <a:r>
                <a:rPr lang="en-GB" sz="1500">
                  <a:solidFill>
                    <a:srgbClr val="000000"/>
                  </a:solidFill>
                  <a:latin typeface="Gotham" panose="02000504020000020004" pitchFamily="2" charset="0"/>
                </a:rPr>
                <a:t>Pulse surveys</a:t>
              </a:r>
            </a:p>
            <a:p>
              <a:pPr marL="285750" indent="-285750">
                <a:buFont typeface="Arial" panose="020B0604020202020204" pitchFamily="34" charset="0"/>
                <a:buChar char="•"/>
              </a:pPr>
              <a:r>
                <a:rPr lang="en-GB" sz="1500">
                  <a:solidFill>
                    <a:srgbClr val="000000"/>
                  </a:solidFill>
                  <a:latin typeface="Gotham" panose="02000504020000020004" pitchFamily="2" charset="0"/>
                </a:rPr>
                <a:t>Compassionate Leadership Self Assessment &amp; 360 Assessment</a:t>
              </a:r>
            </a:p>
            <a:p>
              <a:pPr marL="285750" indent="-285750">
                <a:buFont typeface="Arial" panose="020B0604020202020204" pitchFamily="34" charset="0"/>
                <a:buChar char="•"/>
              </a:pPr>
              <a:r>
                <a:rPr lang="en-GB" sz="1500">
                  <a:solidFill>
                    <a:srgbClr val="000000"/>
                  </a:solidFill>
                  <a:latin typeface="Gotham" panose="02000504020000020004" pitchFamily="2" charset="0"/>
                </a:rPr>
                <a:t>NHS Wales Core Principles </a:t>
              </a:r>
            </a:p>
            <a:p>
              <a:pPr marL="285750" indent="-285750">
                <a:buFont typeface="Arial" panose="020B0604020202020204" pitchFamily="34" charset="0"/>
                <a:buChar char="•"/>
              </a:pPr>
              <a:r>
                <a:rPr lang="en-GB" sz="1500">
                  <a:solidFill>
                    <a:srgbClr val="000000"/>
                  </a:solidFill>
                  <a:latin typeface="Gotham" panose="02000504020000020004" pitchFamily="2" charset="0"/>
                </a:rPr>
                <a:t>Compassionate Leadership Principles</a:t>
              </a:r>
            </a:p>
            <a:p>
              <a:pPr marL="285750" indent="-285750">
                <a:buFont typeface="Arial" panose="020B0604020202020204" pitchFamily="34" charset="0"/>
                <a:buChar char="•"/>
              </a:pPr>
              <a:r>
                <a:rPr lang="en-GB" sz="1500">
                  <a:solidFill>
                    <a:srgbClr val="000000"/>
                  </a:solidFill>
                  <a:latin typeface="Gotham" panose="02000504020000020004" pitchFamily="2" charset="0"/>
                </a:rPr>
                <a:t>Board Development Programme Professor M West </a:t>
              </a:r>
            </a:p>
            <a:p>
              <a:pPr marL="285750" indent="-285750">
                <a:buFont typeface="Arial" panose="020B0604020202020204" pitchFamily="34" charset="0"/>
                <a:buChar char="•"/>
              </a:pPr>
              <a:r>
                <a:rPr lang="en-GB" sz="1500">
                  <a:solidFill>
                    <a:srgbClr val="000000"/>
                  </a:solidFill>
                  <a:latin typeface="Gotham" panose="02000504020000020004" pitchFamily="2" charset="0"/>
                </a:rPr>
                <a:t>NHS E Culture &amp; Leadership Programme </a:t>
              </a:r>
              <a:endParaRPr lang="en-GB" sz="1500">
                <a:latin typeface="Gotham" panose="02000504020000020004" pitchFamily="2" charset="0"/>
              </a:endParaRPr>
            </a:p>
          </p:txBody>
        </p:sp>
        <p:sp>
          <p:nvSpPr>
            <p:cNvPr id="15" name="TextBox 14">
              <a:extLst>
                <a:ext uri="{FF2B5EF4-FFF2-40B4-BE49-F238E27FC236}">
                  <a16:creationId xmlns:a16="http://schemas.microsoft.com/office/drawing/2014/main" id="{937E5F60-68F2-975C-28AB-E3A3FDD58518}"/>
                </a:ext>
              </a:extLst>
            </p:cNvPr>
            <p:cNvSpPr txBox="1"/>
            <p:nvPr/>
          </p:nvSpPr>
          <p:spPr>
            <a:xfrm>
              <a:off x="8277337" y="346509"/>
              <a:ext cx="2987040" cy="584775"/>
            </a:xfrm>
            <a:prstGeom prst="rect">
              <a:avLst/>
            </a:prstGeom>
            <a:noFill/>
          </p:spPr>
          <p:txBody>
            <a:bodyPr wrap="square" rtlCol="0">
              <a:spAutoFit/>
            </a:bodyPr>
            <a:lstStyle/>
            <a:p>
              <a:r>
                <a:rPr lang="en-GB" sz="1600" b="1" u="sng" kern="1200">
                  <a:ln w="0"/>
                  <a:solidFill>
                    <a:srgbClr val="000000"/>
                  </a:solidFill>
                  <a:latin typeface="Gotham" panose="02000504020000020004" pitchFamily="2" charset="0"/>
                </a:rPr>
                <a:t>Compassionate Cultures</a:t>
              </a:r>
            </a:p>
            <a:p>
              <a:endParaRPr lang="en-GB" sz="1600">
                <a:solidFill>
                  <a:srgbClr val="000000"/>
                </a:solidFill>
              </a:endParaRPr>
            </a:p>
          </p:txBody>
        </p:sp>
      </p:grpSp>
      <p:grpSp>
        <p:nvGrpSpPr>
          <p:cNvPr id="17" name="Group 16">
            <a:extLst>
              <a:ext uri="{FF2B5EF4-FFF2-40B4-BE49-F238E27FC236}">
                <a16:creationId xmlns:a16="http://schemas.microsoft.com/office/drawing/2014/main" id="{5A770E20-C637-9D19-FB7D-4A66DBB7BCAC}"/>
              </a:ext>
            </a:extLst>
          </p:cNvPr>
          <p:cNvGrpSpPr/>
          <p:nvPr/>
        </p:nvGrpSpPr>
        <p:grpSpPr>
          <a:xfrm>
            <a:off x="568233" y="3598928"/>
            <a:ext cx="3526480" cy="3128937"/>
            <a:chOff x="568234" y="3598928"/>
            <a:chExt cx="3360393" cy="3128937"/>
          </a:xfrm>
        </p:grpSpPr>
        <p:sp>
          <p:nvSpPr>
            <p:cNvPr id="18" name="Rectangle: Rounded Corners 17">
              <a:extLst>
                <a:ext uri="{FF2B5EF4-FFF2-40B4-BE49-F238E27FC236}">
                  <a16:creationId xmlns:a16="http://schemas.microsoft.com/office/drawing/2014/main" id="{8FC3CBA0-9B13-0C42-8256-05130AFB71D3}"/>
                </a:ext>
              </a:extLst>
            </p:cNvPr>
            <p:cNvSpPr/>
            <p:nvPr/>
          </p:nvSpPr>
          <p:spPr>
            <a:xfrm>
              <a:off x="568234" y="3598928"/>
              <a:ext cx="3237410" cy="3128937"/>
            </a:xfrm>
            <a:prstGeom prst="roundRect">
              <a:avLst/>
            </a:prstGeom>
            <a:solidFill>
              <a:srgbClr val="AFCA0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ED8900"/>
                </a:solidFill>
              </a:endParaRPr>
            </a:p>
          </p:txBody>
        </p:sp>
        <p:sp>
          <p:nvSpPr>
            <p:cNvPr id="19" name="TextBox 18">
              <a:extLst>
                <a:ext uri="{FF2B5EF4-FFF2-40B4-BE49-F238E27FC236}">
                  <a16:creationId xmlns:a16="http://schemas.microsoft.com/office/drawing/2014/main" id="{5A561C4B-B378-76AF-6D16-E8B0E7475AC5}"/>
                </a:ext>
              </a:extLst>
            </p:cNvPr>
            <p:cNvSpPr txBox="1"/>
            <p:nvPr/>
          </p:nvSpPr>
          <p:spPr>
            <a:xfrm>
              <a:off x="624383" y="4033588"/>
              <a:ext cx="3299436" cy="2585323"/>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Gotham" panose="02000504020000020004" pitchFamily="2" charset="0"/>
                </a:rPr>
                <a:t>Compassionate Recruitment </a:t>
              </a:r>
            </a:p>
            <a:p>
              <a:pPr marL="285750" indent="-285750">
                <a:buFont typeface="Arial" panose="020B0604020202020204" pitchFamily="34" charset="0"/>
                <a:buChar char="•"/>
              </a:pPr>
              <a:r>
                <a:rPr lang="en-GB" sz="1600">
                  <a:latin typeface="Gotham" panose="02000504020000020004" pitchFamily="2" charset="0"/>
                </a:rPr>
                <a:t>Inclusive Talent Management</a:t>
              </a:r>
            </a:p>
            <a:p>
              <a:pPr marL="285750" indent="-285750">
                <a:buFont typeface="Arial" panose="020B0604020202020204" pitchFamily="34" charset="0"/>
                <a:buChar char="•"/>
              </a:pPr>
              <a:r>
                <a:rPr lang="en-GB" sz="1600">
                  <a:latin typeface="Gotham" panose="02000504020000020004" pitchFamily="2" charset="0"/>
                </a:rPr>
                <a:t>Collective Leadership</a:t>
              </a:r>
            </a:p>
            <a:p>
              <a:pPr marL="285750" indent="-285750">
                <a:buFont typeface="Arial" panose="020B0604020202020204" pitchFamily="34" charset="0"/>
                <a:buChar char="•"/>
              </a:pPr>
              <a:r>
                <a:rPr lang="en-GB" sz="1600">
                  <a:latin typeface="Gotham" panose="02000504020000020004" pitchFamily="2" charset="0"/>
                </a:rPr>
                <a:t>Team Based Working  </a:t>
              </a:r>
            </a:p>
            <a:p>
              <a:pPr marL="285750" indent="-285750">
                <a:buFont typeface="Arial" panose="020B0604020202020204" pitchFamily="34" charset="0"/>
                <a:buChar char="•"/>
              </a:pPr>
              <a:r>
                <a:rPr lang="en-GB" sz="1600">
                  <a:latin typeface="Gotham" panose="02000504020000020004" pitchFamily="2" charset="0"/>
                </a:rPr>
                <a:t>Aspiring Executive Director Talent Pools</a:t>
              </a:r>
            </a:p>
            <a:p>
              <a:pPr marL="285750" indent="-285750">
                <a:buFont typeface="Arial" panose="020B0604020202020204" pitchFamily="34" charset="0"/>
                <a:buChar char="•"/>
              </a:pPr>
              <a:r>
                <a:rPr lang="en-GB" sz="1600">
                  <a:latin typeface="Gotham" panose="02000504020000020004" pitchFamily="2" charset="0"/>
                </a:rPr>
                <a:t>Aspiring Chief Executive Officer Programme </a:t>
              </a:r>
            </a:p>
            <a:p>
              <a:endParaRPr lang="en-GB" sz="1600" b="1"/>
            </a:p>
            <a:p>
              <a:endParaRPr lang="en-GB">
                <a:solidFill>
                  <a:schemeClr val="bg1">
                    <a:lumMod val="50000"/>
                  </a:schemeClr>
                </a:solidFill>
              </a:endParaRPr>
            </a:p>
          </p:txBody>
        </p:sp>
        <p:sp>
          <p:nvSpPr>
            <p:cNvPr id="20" name="TextBox 19">
              <a:extLst>
                <a:ext uri="{FF2B5EF4-FFF2-40B4-BE49-F238E27FC236}">
                  <a16:creationId xmlns:a16="http://schemas.microsoft.com/office/drawing/2014/main" id="{A7447FBF-2262-47E9-2235-0DDCFB6E945C}"/>
                </a:ext>
              </a:extLst>
            </p:cNvPr>
            <p:cNvSpPr txBox="1"/>
            <p:nvPr/>
          </p:nvSpPr>
          <p:spPr>
            <a:xfrm>
              <a:off x="788134" y="3724501"/>
              <a:ext cx="3140493" cy="615553"/>
            </a:xfrm>
            <a:prstGeom prst="rect">
              <a:avLst/>
            </a:prstGeom>
            <a:noFill/>
          </p:spPr>
          <p:txBody>
            <a:bodyPr wrap="square" lIns="91440" tIns="45720" rIns="91440" bIns="45720" rtlCol="0" anchor="t">
              <a:spAutoFit/>
            </a:bodyPr>
            <a:lstStyle/>
            <a:p>
              <a:r>
                <a:rPr lang="en-GB" sz="1600" b="1" u="sng" kern="1200">
                  <a:ln w="0"/>
                  <a:latin typeface="Gotham"/>
                </a:rPr>
                <a:t>Compassionate </a:t>
              </a:r>
              <a:r>
                <a:rPr lang="en-GB" sz="1600" b="1" u="sng">
                  <a:ln w="0"/>
                  <a:latin typeface="Gotham"/>
                </a:rPr>
                <a:t>Structures</a:t>
              </a:r>
              <a:endParaRPr lang="en-GB" sz="1600" b="1" u="sng" kern="1200">
                <a:ln w="0"/>
                <a:latin typeface="Gotham"/>
              </a:endParaRPr>
            </a:p>
            <a:p>
              <a:endParaRPr lang="en-GB">
                <a:solidFill>
                  <a:schemeClr val="bg1">
                    <a:lumMod val="50000"/>
                  </a:schemeClr>
                </a:solidFill>
              </a:endParaRPr>
            </a:p>
          </p:txBody>
        </p:sp>
      </p:grpSp>
      <p:grpSp>
        <p:nvGrpSpPr>
          <p:cNvPr id="21" name="Group 20">
            <a:extLst>
              <a:ext uri="{FF2B5EF4-FFF2-40B4-BE49-F238E27FC236}">
                <a16:creationId xmlns:a16="http://schemas.microsoft.com/office/drawing/2014/main" id="{BB4F1D68-07ED-9AED-FAB3-709C1D237D16}"/>
              </a:ext>
            </a:extLst>
          </p:cNvPr>
          <p:cNvGrpSpPr/>
          <p:nvPr/>
        </p:nvGrpSpPr>
        <p:grpSpPr>
          <a:xfrm>
            <a:off x="4311556" y="3615171"/>
            <a:ext cx="3435660" cy="3081581"/>
            <a:chOff x="4362991" y="3497431"/>
            <a:chExt cx="3107544" cy="3128937"/>
          </a:xfrm>
        </p:grpSpPr>
        <p:sp>
          <p:nvSpPr>
            <p:cNvPr id="22" name="Rectangle: Rounded Corners 21">
              <a:extLst>
                <a:ext uri="{FF2B5EF4-FFF2-40B4-BE49-F238E27FC236}">
                  <a16:creationId xmlns:a16="http://schemas.microsoft.com/office/drawing/2014/main" id="{921F2666-F60F-E5EE-AAAF-854275E9CEB8}"/>
                </a:ext>
              </a:extLst>
            </p:cNvPr>
            <p:cNvSpPr/>
            <p:nvPr/>
          </p:nvSpPr>
          <p:spPr>
            <a:xfrm>
              <a:off x="4362991" y="3497431"/>
              <a:ext cx="3065420" cy="3128937"/>
            </a:xfrm>
            <a:prstGeom prst="roundRect">
              <a:avLst/>
            </a:prstGeom>
            <a:solidFill>
              <a:srgbClr val="ED89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a:solidFill>
                  <a:srgbClr val="ED8900"/>
                </a:solidFill>
              </a:endParaRPr>
            </a:p>
          </p:txBody>
        </p:sp>
        <p:sp>
          <p:nvSpPr>
            <p:cNvPr id="23" name="TextBox 22">
              <a:extLst>
                <a:ext uri="{FF2B5EF4-FFF2-40B4-BE49-F238E27FC236}">
                  <a16:creationId xmlns:a16="http://schemas.microsoft.com/office/drawing/2014/main" id="{0EC892FB-39AE-6D22-F9C7-BC9F13D1078F}"/>
                </a:ext>
              </a:extLst>
            </p:cNvPr>
            <p:cNvSpPr txBox="1"/>
            <p:nvPr/>
          </p:nvSpPr>
          <p:spPr>
            <a:xfrm>
              <a:off x="4483495" y="4082053"/>
              <a:ext cx="2987040" cy="2093792"/>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Gotham" panose="02000504020000020004" pitchFamily="2" charset="0"/>
                </a:rPr>
                <a:t>Staff Welfare Project</a:t>
              </a:r>
            </a:p>
            <a:p>
              <a:pPr marL="285750" indent="-285750">
                <a:buFont typeface="Arial" panose="020B0604020202020204" pitchFamily="34" charset="0"/>
                <a:buChar char="•"/>
              </a:pPr>
              <a:r>
                <a:rPr lang="en-GB" sz="1600">
                  <a:latin typeface="Gotham" panose="02000504020000020004" pitchFamily="2" charset="0"/>
                </a:rPr>
                <a:t>ABC of Core Needs</a:t>
              </a:r>
            </a:p>
            <a:p>
              <a:pPr marL="285750" indent="-285750">
                <a:buFont typeface="Arial" panose="020B0604020202020204" pitchFamily="34" charset="0"/>
                <a:buChar char="•"/>
              </a:pPr>
              <a:r>
                <a:rPr lang="en-GB" sz="1600">
                  <a:latin typeface="Gotham" panose="02000504020000020004" pitchFamily="2" charset="0"/>
                </a:rPr>
                <a:t>Healthy Working Relationships</a:t>
              </a:r>
            </a:p>
            <a:p>
              <a:pPr marL="285750" indent="-285750">
                <a:buFont typeface="Arial" panose="020B0604020202020204" pitchFamily="34" charset="0"/>
                <a:buChar char="•"/>
              </a:pPr>
              <a:r>
                <a:rPr lang="en-GB" sz="1600">
                  <a:latin typeface="Gotham" panose="02000504020000020004" pitchFamily="2" charset="0"/>
                </a:rPr>
                <a:t>Improving Employee Investigations </a:t>
              </a:r>
            </a:p>
            <a:p>
              <a:pPr marL="285750" indent="-285750">
                <a:buFont typeface="Arial" panose="020B0604020202020204" pitchFamily="34" charset="0"/>
                <a:buChar char="•"/>
              </a:pPr>
              <a:r>
                <a:rPr lang="en-GB" sz="1600">
                  <a:latin typeface="Gotham" panose="02000504020000020004" pitchFamily="2" charset="0"/>
                </a:rPr>
                <a:t>Systematic Workforce Policy Review </a:t>
              </a:r>
              <a:endParaRPr lang="en-GB" sz="1600">
                <a:solidFill>
                  <a:schemeClr val="bg1">
                    <a:lumMod val="50000"/>
                  </a:schemeClr>
                </a:solidFill>
                <a:latin typeface="Gotham" panose="02000504020000020004" pitchFamily="2" charset="0"/>
              </a:endParaRPr>
            </a:p>
          </p:txBody>
        </p:sp>
        <p:sp>
          <p:nvSpPr>
            <p:cNvPr id="24" name="TextBox 23">
              <a:extLst>
                <a:ext uri="{FF2B5EF4-FFF2-40B4-BE49-F238E27FC236}">
                  <a16:creationId xmlns:a16="http://schemas.microsoft.com/office/drawing/2014/main" id="{1B9461EE-2FF0-B1A2-159D-1157B2D5A141}"/>
                </a:ext>
              </a:extLst>
            </p:cNvPr>
            <p:cNvSpPr txBox="1"/>
            <p:nvPr/>
          </p:nvSpPr>
          <p:spPr>
            <a:xfrm>
              <a:off x="4409514" y="3500347"/>
              <a:ext cx="2987040" cy="843767"/>
            </a:xfrm>
            <a:prstGeom prst="rect">
              <a:avLst/>
            </a:prstGeom>
            <a:noFill/>
          </p:spPr>
          <p:txBody>
            <a:bodyPr wrap="square" rtlCol="0">
              <a:spAutoFit/>
            </a:bodyPr>
            <a:lstStyle/>
            <a:p>
              <a:pPr algn="ctr"/>
              <a:r>
                <a:rPr lang="en-GB" sz="1600" b="1" u="sng" kern="1200">
                  <a:ln w="0"/>
                  <a:latin typeface="Gotham" panose="02000504020000020004" pitchFamily="2" charset="0"/>
                </a:rPr>
                <a:t>Compassionate Policies and Procedures</a:t>
              </a:r>
            </a:p>
            <a:p>
              <a:endParaRPr lang="en-GB" sz="1600"/>
            </a:p>
          </p:txBody>
        </p:sp>
      </p:grpSp>
      <p:grpSp>
        <p:nvGrpSpPr>
          <p:cNvPr id="29" name="Group 28">
            <a:extLst>
              <a:ext uri="{FF2B5EF4-FFF2-40B4-BE49-F238E27FC236}">
                <a16:creationId xmlns:a16="http://schemas.microsoft.com/office/drawing/2014/main" id="{360E5EAA-78E5-1490-F9DF-1EE712A2B999}"/>
              </a:ext>
            </a:extLst>
          </p:cNvPr>
          <p:cNvGrpSpPr/>
          <p:nvPr/>
        </p:nvGrpSpPr>
        <p:grpSpPr>
          <a:xfrm>
            <a:off x="8072272" y="3598928"/>
            <a:ext cx="3947325" cy="3482202"/>
            <a:chOff x="7953309" y="3538874"/>
            <a:chExt cx="3834074" cy="3535715"/>
          </a:xfrm>
        </p:grpSpPr>
        <p:sp>
          <p:nvSpPr>
            <p:cNvPr id="30" name="Rectangle: Rounded Corners 29">
              <a:extLst>
                <a:ext uri="{FF2B5EF4-FFF2-40B4-BE49-F238E27FC236}">
                  <a16:creationId xmlns:a16="http://schemas.microsoft.com/office/drawing/2014/main" id="{E12FD5BA-5850-8CCC-3D21-FDBC078FBE01}"/>
                </a:ext>
              </a:extLst>
            </p:cNvPr>
            <p:cNvSpPr/>
            <p:nvPr/>
          </p:nvSpPr>
          <p:spPr>
            <a:xfrm>
              <a:off x="8028752" y="3538874"/>
              <a:ext cx="3466019" cy="3128937"/>
            </a:xfrm>
            <a:prstGeom prst="roundRect">
              <a:avLst/>
            </a:prstGeom>
            <a:solidFill>
              <a:srgbClr val="E52E7D">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5C65D86C-573A-832B-CB55-6866629A4FCB}"/>
                </a:ext>
              </a:extLst>
            </p:cNvPr>
            <p:cNvSpPr txBox="1"/>
            <p:nvPr/>
          </p:nvSpPr>
          <p:spPr>
            <a:xfrm>
              <a:off x="7953309" y="3949525"/>
              <a:ext cx="3834074" cy="312506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latin typeface="Gotham"/>
                </a:rPr>
                <a:t>Workforce Strategy</a:t>
              </a:r>
            </a:p>
            <a:p>
              <a:pPr marL="285750" indent="-285750">
                <a:buFont typeface="Arial" panose="020B0604020202020204" pitchFamily="34" charset="0"/>
                <a:buChar char="•"/>
              </a:pPr>
              <a:r>
                <a:rPr lang="en-GB" sz="1600">
                  <a:latin typeface="Gotham"/>
                </a:rPr>
                <a:t>Shared Leadership vision and values</a:t>
              </a:r>
            </a:p>
            <a:p>
              <a:pPr marL="285750" indent="-285750">
                <a:buFont typeface="Arial" panose="020B0604020202020204" pitchFamily="34" charset="0"/>
                <a:buChar char="•"/>
              </a:pPr>
              <a:r>
                <a:rPr lang="en-GB" sz="1600">
                  <a:latin typeface="Gotham"/>
                </a:rPr>
                <a:t>NHS Wales Workforce Implementation Plan </a:t>
              </a:r>
            </a:p>
            <a:p>
              <a:pPr marL="285750" indent="-285750">
                <a:buFont typeface="Arial" panose="020B0604020202020204" pitchFamily="34" charset="0"/>
                <a:buChar char="•"/>
              </a:pPr>
              <a:r>
                <a:rPr lang="en-GB" sz="1600">
                  <a:latin typeface="Gotham"/>
                </a:rPr>
                <a:t>Compassionate Wales</a:t>
              </a:r>
            </a:p>
            <a:p>
              <a:pPr marL="285750" indent="-285750">
                <a:buFont typeface="Arial" panose="020B0604020202020204" pitchFamily="34" charset="0"/>
                <a:buChar char="•"/>
              </a:pPr>
              <a:r>
                <a:rPr lang="en-GB" sz="1600">
                  <a:latin typeface="Gotham"/>
                </a:rPr>
                <a:t>Design, Evaluation and impact</a:t>
              </a:r>
            </a:p>
            <a:p>
              <a:pPr marL="285750" indent="-285750">
                <a:buFont typeface="Arial" panose="020B0604020202020204" pitchFamily="34" charset="0"/>
                <a:buChar char="•"/>
              </a:pPr>
              <a:r>
                <a:rPr lang="en-GB" sz="1600">
                  <a:latin typeface="Gotham"/>
                </a:rPr>
                <a:t>Strategic OD Programme</a:t>
              </a:r>
            </a:p>
            <a:p>
              <a:pPr marL="285750" indent="-285750">
                <a:buFont typeface="Arial" panose="020B0604020202020204" pitchFamily="34" charset="0"/>
                <a:buChar char="•"/>
              </a:pPr>
              <a:r>
                <a:rPr lang="en-GB" sz="1600">
                  <a:latin typeface="Gotham"/>
                </a:rPr>
                <a:t>Integrated working </a:t>
              </a:r>
              <a:endParaRPr lang="en-GB" sz="1600">
                <a:latin typeface="Gotham" panose="02000504020000020004" pitchFamily="2" charset="0"/>
              </a:endParaRPr>
            </a:p>
            <a:p>
              <a:pPr marL="285750" indent="-285750">
                <a:buFont typeface="Arial" panose="020B0604020202020204" pitchFamily="34" charset="0"/>
                <a:buChar char="•"/>
              </a:pPr>
              <a:r>
                <a:rPr lang="en-GB" sz="1600">
                  <a:latin typeface="Gotham"/>
                </a:rPr>
                <a:t>Commitment to Transformation</a:t>
              </a:r>
            </a:p>
            <a:p>
              <a:endParaRPr lang="en-GB" sz="1600" b="1"/>
            </a:p>
            <a:p>
              <a:r>
                <a:rPr lang="en-GB" sz="1600" b="1"/>
                <a:t>  </a:t>
              </a:r>
              <a:endParaRPr lang="en-GB" sz="1600" b="1">
                <a:cs typeface="Calibri"/>
              </a:endParaRPr>
            </a:p>
            <a:p>
              <a:endParaRPr lang="en-GB"/>
            </a:p>
          </p:txBody>
        </p:sp>
        <p:sp>
          <p:nvSpPr>
            <p:cNvPr id="32" name="TextBox 31">
              <a:extLst>
                <a:ext uri="{FF2B5EF4-FFF2-40B4-BE49-F238E27FC236}">
                  <a16:creationId xmlns:a16="http://schemas.microsoft.com/office/drawing/2014/main" id="{622119F7-F7B4-2155-0671-62F5321DDB74}"/>
                </a:ext>
              </a:extLst>
            </p:cNvPr>
            <p:cNvSpPr txBox="1"/>
            <p:nvPr/>
          </p:nvSpPr>
          <p:spPr>
            <a:xfrm>
              <a:off x="8277781" y="3649434"/>
              <a:ext cx="2987040" cy="343757"/>
            </a:xfrm>
            <a:prstGeom prst="rect">
              <a:avLst/>
            </a:prstGeom>
            <a:noFill/>
          </p:spPr>
          <p:txBody>
            <a:bodyPr wrap="square" lIns="91440" tIns="45720" rIns="91440" bIns="45720" rtlCol="0" anchor="t">
              <a:spAutoFit/>
            </a:bodyPr>
            <a:lstStyle/>
            <a:p>
              <a:pPr algn="ctr"/>
              <a:r>
                <a:rPr lang="en-GB" sz="1600" b="1" u="sng" kern="1200">
                  <a:ln w="0"/>
                  <a:latin typeface="Gotham"/>
                </a:rPr>
                <a:t>Compassionate Systems</a:t>
              </a:r>
              <a:endParaRPr lang="en-GB" sz="1600" b="1">
                <a:latin typeface="Gotham"/>
              </a:endParaRPr>
            </a:p>
          </p:txBody>
        </p:sp>
      </p:grpSp>
    </p:spTree>
    <p:extLst>
      <p:ext uri="{BB962C8B-B14F-4D97-AF65-F5344CB8AC3E}">
        <p14:creationId xmlns:p14="http://schemas.microsoft.com/office/powerpoint/2010/main" val="1041238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A blue and white corner with a white star&#10;&#10;Description automatically generated">
            <a:extLst>
              <a:ext uri="{FF2B5EF4-FFF2-40B4-BE49-F238E27FC236}">
                <a16:creationId xmlns:a16="http://schemas.microsoft.com/office/drawing/2014/main" id="{10F2B7FB-F2FC-00E2-A442-F6E0ED8F7651}"/>
              </a:ext>
            </a:extLst>
          </p:cNvPr>
          <p:cNvPicPr>
            <a:picLocks noChangeAspect="1"/>
          </p:cNvPicPr>
          <p:nvPr/>
        </p:nvPicPr>
        <p:blipFill>
          <a:blip r:embed="rId3"/>
          <a:stretch>
            <a:fillRect/>
          </a:stretch>
        </p:blipFill>
        <p:spPr>
          <a:xfrm>
            <a:off x="-761" y="1778782"/>
            <a:ext cx="5077158" cy="5077158"/>
          </a:xfrm>
          <a:prstGeom prst="rect">
            <a:avLst/>
          </a:prstGeom>
        </p:spPr>
      </p:pic>
      <p:pic>
        <p:nvPicPr>
          <p:cNvPr id="3" name="Picture 2">
            <a:extLst>
              <a:ext uri="{FF2B5EF4-FFF2-40B4-BE49-F238E27FC236}">
                <a16:creationId xmlns:a16="http://schemas.microsoft.com/office/drawing/2014/main" id="{DAE8B70C-5B29-48BD-97F4-93BE88D69A8A}"/>
              </a:ext>
            </a:extLst>
          </p:cNvPr>
          <p:cNvPicPr>
            <a:picLocks noChangeAspect="1"/>
          </p:cNvPicPr>
          <p:nvPr/>
        </p:nvPicPr>
        <p:blipFill>
          <a:blip r:embed="rId4"/>
          <a:stretch>
            <a:fillRect/>
          </a:stretch>
        </p:blipFill>
        <p:spPr>
          <a:xfrm>
            <a:off x="5309615" y="0"/>
            <a:ext cx="6882385" cy="6858000"/>
          </a:xfrm>
          <a:prstGeom prst="rect">
            <a:avLst/>
          </a:prstGeom>
        </p:spPr>
      </p:pic>
      <p:sp>
        <p:nvSpPr>
          <p:cNvPr id="5" name="Title 2">
            <a:extLst>
              <a:ext uri="{FF2B5EF4-FFF2-40B4-BE49-F238E27FC236}">
                <a16:creationId xmlns:a16="http://schemas.microsoft.com/office/drawing/2014/main" id="{E56CF41B-A7A3-E564-CCBC-943A2918747D}"/>
              </a:ext>
            </a:extLst>
          </p:cNvPr>
          <p:cNvSpPr txBox="1">
            <a:spLocks/>
          </p:cNvSpPr>
          <p:nvPr/>
        </p:nvSpPr>
        <p:spPr>
          <a:xfrm>
            <a:off x="605814" y="1246633"/>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Exercise</a:t>
            </a:r>
            <a:endParaRPr lang="en-US" sz="4000" dirty="0">
              <a:solidFill>
                <a:srgbClr val="325083"/>
              </a:solidFill>
              <a:cs typeface="Calibri"/>
            </a:endParaRPr>
          </a:p>
        </p:txBody>
      </p:sp>
      <p:sp>
        <p:nvSpPr>
          <p:cNvPr id="2" name="Oval 1">
            <a:extLst>
              <a:ext uri="{FF2B5EF4-FFF2-40B4-BE49-F238E27FC236}">
                <a16:creationId xmlns:a16="http://schemas.microsoft.com/office/drawing/2014/main" id="{639252EE-3334-7015-E175-EE9EAC6977C0}"/>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681DB78-1292-A378-EB3E-354CE9C8AFD2}"/>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Document with solid fill">
            <a:extLst>
              <a:ext uri="{FF2B5EF4-FFF2-40B4-BE49-F238E27FC236}">
                <a16:creationId xmlns:a16="http://schemas.microsoft.com/office/drawing/2014/main" id="{8A931301-B30E-5F09-EA3E-1BBFF774C4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8" name="Oval 7">
            <a:extLst>
              <a:ext uri="{FF2B5EF4-FFF2-40B4-BE49-F238E27FC236}">
                <a16:creationId xmlns:a16="http://schemas.microsoft.com/office/drawing/2014/main" id="{842171AA-352C-CC0A-B185-620C07EEA018}"/>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2274491-FA19-F32F-79F3-362E20EE769D}"/>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93CAB2A-F8F7-69D3-A911-7266BF102C2C}"/>
              </a:ext>
            </a:extLst>
          </p:cNvPr>
          <p:cNvSpPr txBox="1"/>
          <p:nvPr/>
        </p:nvSpPr>
        <p:spPr>
          <a:xfrm>
            <a:off x="11314990" y="5062411"/>
            <a:ext cx="427191" cy="523220"/>
          </a:xfrm>
          <a:prstGeom prst="rect">
            <a:avLst/>
          </a:prstGeom>
          <a:noFill/>
        </p:spPr>
        <p:txBody>
          <a:bodyPr wrap="square" lIns="91440" tIns="45720" rIns="91440" bIns="45720" rtlCol="0" anchor="t">
            <a:spAutoFit/>
          </a:bodyPr>
          <a:lstStyle/>
          <a:p>
            <a:r>
              <a:rPr lang="en-GB" sz="2800">
                <a:solidFill>
                  <a:srgbClr val="00917F"/>
                </a:solidFill>
                <a:latin typeface="Gotham Black"/>
              </a:rPr>
              <a:t>6</a:t>
            </a:r>
            <a:endParaRPr lang="en-US"/>
          </a:p>
        </p:txBody>
      </p:sp>
    </p:spTree>
    <p:extLst>
      <p:ext uri="{BB962C8B-B14F-4D97-AF65-F5344CB8AC3E}">
        <p14:creationId xmlns:p14="http://schemas.microsoft.com/office/powerpoint/2010/main" val="421629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BA6-D995-B0EF-1F2A-ADD8CE73BC7F}"/>
              </a:ext>
              <a:ext uri="{C183D7F6-B498-43B3-948B-1728B52AA6E4}">
                <adec:decorative xmlns:adec="http://schemas.microsoft.com/office/drawing/2017/decorative" val="1"/>
              </a:ext>
            </a:extLst>
          </p:cNvPr>
          <p:cNvSpPr/>
          <p:nvPr/>
        </p:nvSpPr>
        <p:spPr>
          <a:xfrm>
            <a:off x="0" y="1404998"/>
            <a:ext cx="12192000" cy="5453002"/>
          </a:xfrm>
          <a:prstGeom prst="rect">
            <a:avLst/>
          </a:prstGeom>
          <a:solidFill>
            <a:srgbClr val="009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 circle&#10;&#10;Description automatically generated">
            <a:extLst>
              <a:ext uri="{FF2B5EF4-FFF2-40B4-BE49-F238E27FC236}">
                <a16:creationId xmlns:a16="http://schemas.microsoft.com/office/drawing/2014/main" id="{9066C76B-08BD-2EA9-C912-B268462E5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0001626-6B20-41A5-1AFC-2D20E90774C0}"/>
              </a:ext>
            </a:extLst>
          </p:cNvPr>
          <p:cNvSpPr/>
          <p:nvPr/>
        </p:nvSpPr>
        <p:spPr>
          <a:xfrm>
            <a:off x="0" y="0"/>
            <a:ext cx="12192000" cy="1066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5">
            <a:extLst>
              <a:ext uri="{FF2B5EF4-FFF2-40B4-BE49-F238E27FC236}">
                <a16:creationId xmlns:a16="http://schemas.microsoft.com/office/drawing/2014/main" id="{7F84CB89-EB31-C144-DF74-53FD0CA914A4}"/>
              </a:ext>
              <a:ext uri="{C183D7F6-B498-43B3-948B-1728B52AA6E4}">
                <adec:decorative xmlns:adec="http://schemas.microsoft.com/office/drawing/2017/decorative" val="1"/>
              </a:ext>
            </a:extLst>
          </p:cNvPr>
          <p:cNvSpPr txBox="1">
            <a:spLocks/>
          </p:cNvSpPr>
          <p:nvPr/>
        </p:nvSpPr>
        <p:spPr>
          <a:xfrm>
            <a:off x="3210036" y="67568"/>
            <a:ext cx="591337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ct val="100000"/>
              </a:lnSpc>
              <a:spcBef>
                <a:spcPts val="0"/>
              </a:spcBef>
              <a:defRPr/>
            </a:pPr>
            <a:r>
              <a:rPr lang="en-GB" sz="2400" b="1">
                <a:solidFill>
                  <a:srgbClr val="A21A5B"/>
                </a:solidFill>
                <a:latin typeface="Century Gothic" panose="020B0502020202020204" pitchFamily="34" charset="0"/>
                <a:ea typeface="+mn-ea"/>
                <a:cs typeface="+mn-cs"/>
              </a:rPr>
              <a:t>Compassionate Leadership Principles </a:t>
            </a:r>
          </a:p>
        </p:txBody>
      </p:sp>
      <p:sp>
        <p:nvSpPr>
          <p:cNvPr id="14" name="TextBox 13">
            <a:extLst>
              <a:ext uri="{FF2B5EF4-FFF2-40B4-BE49-F238E27FC236}">
                <a16:creationId xmlns:a16="http://schemas.microsoft.com/office/drawing/2014/main" id="{0E293C44-2A72-B811-3C2B-5F6439B24DAA}"/>
              </a:ext>
            </a:extLst>
          </p:cNvPr>
          <p:cNvSpPr txBox="1"/>
          <p:nvPr/>
        </p:nvSpPr>
        <p:spPr>
          <a:xfrm>
            <a:off x="1562848" y="459107"/>
            <a:ext cx="9066304" cy="523220"/>
          </a:xfrm>
          <a:prstGeom prst="rect">
            <a:avLst/>
          </a:prstGeom>
          <a:noFill/>
        </p:spPr>
        <p:txBody>
          <a:bodyPr wrap="square" rtlCol="0">
            <a:spAutoFit/>
          </a:bodyPr>
          <a:lstStyle/>
          <a:p>
            <a:pPr algn="ctr"/>
            <a:r>
              <a:rPr lang="en-GB" sz="1400">
                <a:latin typeface="Century Gothic" panose="020B0502020202020204" pitchFamily="34" charset="0"/>
              </a:rPr>
              <a:t>These overarching principles underpin our ambition that by 2030, leaders in the health and social care system will display collective and compassionate leadership  </a:t>
            </a:r>
          </a:p>
        </p:txBody>
      </p:sp>
      <p:sp>
        <p:nvSpPr>
          <p:cNvPr id="15" name="TextBox 14">
            <a:extLst>
              <a:ext uri="{FF2B5EF4-FFF2-40B4-BE49-F238E27FC236}">
                <a16:creationId xmlns:a16="http://schemas.microsoft.com/office/drawing/2014/main" id="{853448FC-04E8-6C3A-5751-C09979C28F92}"/>
              </a:ext>
              <a:ext uri="{C183D7F6-B498-43B3-948B-1728B52AA6E4}">
                <adec:decorative xmlns:adec="http://schemas.microsoft.com/office/drawing/2017/decorative" val="0"/>
              </a:ext>
            </a:extLst>
          </p:cNvPr>
          <p:cNvSpPr txBox="1"/>
          <p:nvPr/>
        </p:nvSpPr>
        <p:spPr>
          <a:xfrm>
            <a:off x="0" y="1066445"/>
            <a:ext cx="12192000" cy="338554"/>
          </a:xfrm>
          <a:prstGeom prst="rect">
            <a:avLst/>
          </a:prstGeom>
          <a:solidFill>
            <a:srgbClr val="A21A5B"/>
          </a:solidFill>
          <a:ln>
            <a:solidFill>
              <a:srgbClr val="A21A5B"/>
            </a:solidFill>
          </a:ln>
        </p:spPr>
        <p:txBody>
          <a:bodyPr wrap="square" rtlCol="0">
            <a:spAutoFit/>
          </a:bodyPr>
          <a:lstStyle/>
          <a:p>
            <a:pPr algn="ctr">
              <a:defRPr/>
            </a:pPr>
            <a:r>
              <a:rPr lang="en-GB" sz="1600" b="1">
                <a:solidFill>
                  <a:schemeClr val="bg1"/>
                </a:solidFill>
                <a:latin typeface="Century Gothic" panose="020B0502020202020204" pitchFamily="34" charset="0"/>
              </a:rPr>
              <a:t>As Compassionate Leaders across Health and Social Care in Wales we will...</a:t>
            </a:r>
          </a:p>
        </p:txBody>
      </p:sp>
      <p:sp>
        <p:nvSpPr>
          <p:cNvPr id="16" name="Oval 15">
            <a:extLst>
              <a:ext uri="{FF2B5EF4-FFF2-40B4-BE49-F238E27FC236}">
                <a16:creationId xmlns:a16="http://schemas.microsoft.com/office/drawing/2014/main" id="{2D5394B9-0BF9-0A65-E34E-6F4244653D76}"/>
              </a:ext>
              <a:ext uri="{C183D7F6-B498-43B3-948B-1728B52AA6E4}">
                <adec:decorative xmlns:adec="http://schemas.microsoft.com/office/drawing/2017/decorative" val="1"/>
              </a:ext>
            </a:extLst>
          </p:cNvPr>
          <p:cNvSpPr/>
          <p:nvPr/>
        </p:nvSpPr>
        <p:spPr>
          <a:xfrm>
            <a:off x="3503054" y="1651262"/>
            <a:ext cx="5331853" cy="48482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descr="7 Coloured Hexagons with text describing each Compassionate leadership Principle">
            <a:extLst>
              <a:ext uri="{FF2B5EF4-FFF2-40B4-BE49-F238E27FC236}">
                <a16:creationId xmlns:a16="http://schemas.microsoft.com/office/drawing/2014/main" id="{5DB4CBF8-6AF9-6085-D3CD-E3000E329510}"/>
              </a:ext>
              <a:ext uri="{C183D7F6-B498-43B3-948B-1728B52AA6E4}">
                <adec:decorative xmlns:adec="http://schemas.microsoft.com/office/drawing/2017/decorative" val="0"/>
              </a:ext>
            </a:extLst>
          </p:cNvPr>
          <p:cNvGrpSpPr/>
          <p:nvPr/>
        </p:nvGrpSpPr>
        <p:grpSpPr>
          <a:xfrm>
            <a:off x="2834507" y="1651263"/>
            <a:ext cx="6664431" cy="4848280"/>
            <a:chOff x="158531" y="786981"/>
            <a:chExt cx="5297495" cy="4800991"/>
          </a:xfrm>
        </p:grpSpPr>
        <p:sp>
          <p:nvSpPr>
            <p:cNvPr id="25" name="Hexagon 24">
              <a:extLst>
                <a:ext uri="{FF2B5EF4-FFF2-40B4-BE49-F238E27FC236}">
                  <a16:creationId xmlns:a16="http://schemas.microsoft.com/office/drawing/2014/main" id="{A09A0C75-F56F-A457-3260-28F633C36ED4}"/>
                </a:ext>
              </a:extLst>
            </p:cNvPr>
            <p:cNvSpPr/>
            <p:nvPr/>
          </p:nvSpPr>
          <p:spPr>
            <a:xfrm>
              <a:off x="1882528" y="2441630"/>
              <a:ext cx="1849500" cy="1475103"/>
            </a:xfrm>
            <a:prstGeom prst="hexagon">
              <a:avLst/>
            </a:prstGeom>
            <a:solidFill>
              <a:schemeClr val="bg1"/>
            </a:solidFill>
            <a:ln w="76200">
              <a:solidFill>
                <a:srgbClr val="A21A5B"/>
              </a:solidFill>
            </a:ln>
            <a:effectLst>
              <a:outerShdw blurRad="107950" dist="12700" dir="5400000" algn="ctr">
                <a:srgbClr val="000000"/>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933450">
                <a:lnSpc>
                  <a:spcPct val="90000"/>
                </a:lnSpc>
                <a:spcBef>
                  <a:spcPct val="0"/>
                </a:spcBef>
                <a:spcAft>
                  <a:spcPct val="35000"/>
                </a:spcAft>
                <a:defRPr/>
              </a:pPr>
              <a:r>
                <a:rPr lang="en-GB" sz="1300" b="1">
                  <a:solidFill>
                    <a:schemeClr val="tx1"/>
                  </a:solidFill>
                  <a:latin typeface="Century Gothic" panose="020B0502020202020204" pitchFamily="34" charset="0"/>
                </a:rPr>
                <a:t>Enable safe, respectful trusting and engaging systems and cultures</a:t>
              </a:r>
            </a:p>
          </p:txBody>
        </p:sp>
        <p:sp>
          <p:nvSpPr>
            <p:cNvPr id="26" name="Hexagon 25" descr="Develop supportive and effective team and inter-team working &#10;">
              <a:hlinkClick r:id="" action="ppaction://noaction"/>
              <a:extLst>
                <a:ext uri="{FF2B5EF4-FFF2-40B4-BE49-F238E27FC236}">
                  <a16:creationId xmlns:a16="http://schemas.microsoft.com/office/drawing/2014/main" id="{3AC8AF27-708D-EFD6-F7B4-2163E279704A}"/>
                </a:ext>
              </a:extLst>
            </p:cNvPr>
            <p:cNvSpPr/>
            <p:nvPr/>
          </p:nvSpPr>
          <p:spPr>
            <a:xfrm>
              <a:off x="158531" y="1652812"/>
              <a:ext cx="1849500" cy="1475103"/>
            </a:xfrm>
            <a:prstGeom prst="hexagon">
              <a:avLst/>
            </a:prstGeom>
            <a:solidFill>
              <a:schemeClr val="bg1"/>
            </a:solidFill>
            <a:ln w="76200">
              <a:solidFill>
                <a:srgbClr val="E63323"/>
              </a:solidFill>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defTabSz="933450">
                <a:lnSpc>
                  <a:spcPct val="90000"/>
                </a:lnSpc>
                <a:spcBef>
                  <a:spcPct val="0"/>
                </a:spcBef>
                <a:spcAft>
                  <a:spcPct val="35000"/>
                </a:spcAft>
                <a:defRPr/>
              </a:pPr>
              <a:r>
                <a:rPr lang="en-GB" sz="1300" b="1">
                  <a:solidFill>
                    <a:schemeClr val="tx1"/>
                  </a:solidFill>
                  <a:latin typeface="Century Gothic" panose="020B0502020202020204" pitchFamily="34" charset="0"/>
                </a:rPr>
                <a:t>Develop supportive and effective team and inter-team working </a:t>
              </a:r>
            </a:p>
          </p:txBody>
        </p:sp>
        <p:sp>
          <p:nvSpPr>
            <p:cNvPr id="27" name="Hexagon 26" descr="Improve equality, inclusion and diversity, consciously removing barriers and boundaries&#10;">
              <a:extLst>
                <a:ext uri="{FF2B5EF4-FFF2-40B4-BE49-F238E27FC236}">
                  <a16:creationId xmlns:a16="http://schemas.microsoft.com/office/drawing/2014/main" id="{7169D6C0-C3CF-C29F-E52B-E7346F3A4E7C}"/>
                </a:ext>
              </a:extLst>
            </p:cNvPr>
            <p:cNvSpPr/>
            <p:nvPr/>
          </p:nvSpPr>
          <p:spPr>
            <a:xfrm>
              <a:off x="1882527" y="786981"/>
              <a:ext cx="1849500" cy="1473146"/>
            </a:xfrm>
            <a:prstGeom prst="hexagon">
              <a:avLst/>
            </a:prstGeom>
            <a:solidFill>
              <a:schemeClr val="bg1"/>
            </a:solidFill>
            <a:ln w="76200">
              <a:solidFill>
                <a:srgbClr val="ED8900"/>
              </a:solidFill>
            </a:ln>
            <a:effectLst>
              <a:outerShdw blurRad="107950" dist="12700" dir="5400000" algn="ctr">
                <a:srgbClr val="000000"/>
              </a:outerShdw>
            </a:effectLst>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defTabSz="933450">
                <a:lnSpc>
                  <a:spcPct val="90000"/>
                </a:lnSpc>
                <a:spcBef>
                  <a:spcPct val="0"/>
                </a:spcBef>
                <a:spcAft>
                  <a:spcPct val="35000"/>
                </a:spcAft>
                <a:defRPr/>
              </a:pPr>
              <a:r>
                <a:rPr lang="en-GB" sz="1300" b="1">
                  <a:solidFill>
                    <a:schemeClr val="tx1"/>
                  </a:solidFill>
                  <a:latin typeface="Century Gothic"/>
                </a:rPr>
                <a:t>Improve equality, inclusion and diversity, consciously removing barriers and boundaries</a:t>
              </a:r>
              <a:endParaRPr lang="en-GB" sz="1300" b="1">
                <a:solidFill>
                  <a:schemeClr val="tx1"/>
                </a:solidFill>
                <a:latin typeface="Century Gothic" panose="020B0502020202020204" pitchFamily="34" charset="0"/>
              </a:endParaRPr>
            </a:p>
          </p:txBody>
        </p:sp>
        <p:sp>
          <p:nvSpPr>
            <p:cNvPr id="28" name="Hexagon 27" descr="Strengthen respect, voice, influence and choice&#10;">
              <a:extLst>
                <a:ext uri="{FF2B5EF4-FFF2-40B4-BE49-F238E27FC236}">
                  <a16:creationId xmlns:a16="http://schemas.microsoft.com/office/drawing/2014/main" id="{E62B5DD5-89FE-C61E-4FDD-0F31CA8B882B}"/>
                </a:ext>
              </a:extLst>
            </p:cNvPr>
            <p:cNvSpPr/>
            <p:nvPr/>
          </p:nvSpPr>
          <p:spPr>
            <a:xfrm>
              <a:off x="3606526" y="1624079"/>
              <a:ext cx="1849500" cy="1475106"/>
            </a:xfrm>
            <a:prstGeom prst="hexagon">
              <a:avLst/>
            </a:prstGeom>
            <a:solidFill>
              <a:schemeClr val="bg1"/>
            </a:solidFill>
            <a:ln w="76200">
              <a:solidFill>
                <a:srgbClr val="009180"/>
              </a:solidFill>
            </a:ln>
            <a:effectLst>
              <a:outerShdw blurRad="107950" dist="12700" dir="5400000" algn="ctr">
                <a:srgbClr val="000000"/>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33450">
                <a:lnSpc>
                  <a:spcPct val="90000"/>
                </a:lnSpc>
                <a:spcBef>
                  <a:spcPct val="0"/>
                </a:spcBef>
                <a:spcAft>
                  <a:spcPct val="35000"/>
                </a:spcAft>
                <a:defRPr/>
              </a:pPr>
              <a:r>
                <a:rPr lang="en-GB" sz="1300" b="1">
                  <a:solidFill>
                    <a:schemeClr val="tx1"/>
                  </a:solidFill>
                  <a:latin typeface="Century Gothic" panose="020B0502020202020204" pitchFamily="34" charset="0"/>
                </a:rPr>
                <a:t>Agree direction and ensure alignment and commitment</a:t>
              </a:r>
            </a:p>
          </p:txBody>
        </p:sp>
        <p:sp>
          <p:nvSpPr>
            <p:cNvPr id="29" name="Hexagon 28" descr="Manage behaviour positively, openly, courageously and ethically&#10;">
              <a:extLst>
                <a:ext uri="{FF2B5EF4-FFF2-40B4-BE49-F238E27FC236}">
                  <a16:creationId xmlns:a16="http://schemas.microsoft.com/office/drawing/2014/main" id="{4A83F36A-43C7-57DF-0CE7-F1AC4F331E25}"/>
                </a:ext>
              </a:extLst>
            </p:cNvPr>
            <p:cNvSpPr/>
            <p:nvPr/>
          </p:nvSpPr>
          <p:spPr>
            <a:xfrm>
              <a:off x="197782" y="3324050"/>
              <a:ext cx="1849500" cy="1475103"/>
            </a:xfrm>
            <a:prstGeom prst="hexagon">
              <a:avLst/>
            </a:prstGeom>
            <a:solidFill>
              <a:schemeClr val="bg1"/>
            </a:solidFill>
            <a:ln w="76200">
              <a:solidFill>
                <a:srgbClr val="78368C"/>
              </a:solidFill>
            </a:ln>
            <a:effectLst>
              <a:outerShdw blurRad="107950" dist="12700" dir="5400000" algn="ctr">
                <a:srgbClr val="000000"/>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933450">
                <a:lnSpc>
                  <a:spcPct val="90000"/>
                </a:lnSpc>
                <a:spcBef>
                  <a:spcPct val="0"/>
                </a:spcBef>
                <a:spcAft>
                  <a:spcPct val="35000"/>
                </a:spcAft>
                <a:defRPr/>
              </a:pPr>
              <a:r>
                <a:rPr lang="en-GB" sz="1300" b="1">
                  <a:solidFill>
                    <a:schemeClr val="tx1"/>
                  </a:solidFill>
                  <a:latin typeface="Century Gothic" panose="020B0502020202020204" pitchFamily="34" charset="0"/>
                </a:rPr>
                <a:t>Manage difficulties positively, openly, courageously and ethically</a:t>
              </a:r>
            </a:p>
          </p:txBody>
        </p:sp>
        <p:sp>
          <p:nvSpPr>
            <p:cNvPr id="30" name="Hexagon 29" descr="Establish the conditions for our workforce to reflect, learn, continually improve and innovate &#10;">
              <a:extLst>
                <a:ext uri="{FF2B5EF4-FFF2-40B4-BE49-F238E27FC236}">
                  <a16:creationId xmlns:a16="http://schemas.microsoft.com/office/drawing/2014/main" id="{69C80938-13CB-9A7A-6F60-CB5FC11B240C}"/>
                </a:ext>
              </a:extLst>
            </p:cNvPr>
            <p:cNvSpPr/>
            <p:nvPr/>
          </p:nvSpPr>
          <p:spPr>
            <a:xfrm>
              <a:off x="1882528" y="4112868"/>
              <a:ext cx="1849500" cy="1475104"/>
            </a:xfrm>
            <a:prstGeom prst="hexagon">
              <a:avLst/>
            </a:prstGeom>
            <a:solidFill>
              <a:schemeClr val="bg1"/>
            </a:solidFill>
            <a:ln w="76200">
              <a:solidFill>
                <a:srgbClr val="E52E7D"/>
              </a:solidFill>
            </a:ln>
            <a:effectLst>
              <a:outerShdw blurRad="107950" dist="12700" dir="5400000" algn="ctr">
                <a:srgbClr val="000000"/>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933450">
                <a:lnSpc>
                  <a:spcPct val="90000"/>
                </a:lnSpc>
                <a:spcBef>
                  <a:spcPct val="0"/>
                </a:spcBef>
                <a:spcAft>
                  <a:spcPct val="35000"/>
                </a:spcAft>
                <a:defRPr/>
              </a:pPr>
              <a:r>
                <a:rPr lang="en-GB" sz="1300" b="1">
                  <a:solidFill>
                    <a:schemeClr val="tx1"/>
                  </a:solidFill>
                  <a:latin typeface="Century Gothic" panose="020B0502020202020204" pitchFamily="34" charset="0"/>
                </a:rPr>
                <a:t>Establish the conditions people to reflect, learn, continually improve and innovate</a:t>
              </a:r>
              <a:r>
                <a:rPr lang="en-GB" sz="1300" b="1">
                  <a:solidFill>
                    <a:schemeClr val="accent2">
                      <a:lumMod val="50000"/>
                    </a:schemeClr>
                  </a:solidFill>
                  <a:latin typeface="Century Gothic" panose="020B0502020202020204" pitchFamily="34" charset="0"/>
                </a:rPr>
                <a:t> </a:t>
              </a:r>
            </a:p>
          </p:txBody>
        </p:sp>
        <p:sp>
          <p:nvSpPr>
            <p:cNvPr id="31" name="Hexagon 30" descr="Create environments where collective leadership thrives&#10;">
              <a:extLst>
                <a:ext uri="{FF2B5EF4-FFF2-40B4-BE49-F238E27FC236}">
                  <a16:creationId xmlns:a16="http://schemas.microsoft.com/office/drawing/2014/main" id="{FB70CE0A-00A2-E8A2-1041-93C23C6A0C41}"/>
                </a:ext>
              </a:extLst>
            </p:cNvPr>
            <p:cNvSpPr/>
            <p:nvPr/>
          </p:nvSpPr>
          <p:spPr>
            <a:xfrm>
              <a:off x="3606526" y="3300236"/>
              <a:ext cx="1849500" cy="1475099"/>
            </a:xfrm>
            <a:prstGeom prst="hexagon">
              <a:avLst/>
            </a:prstGeom>
            <a:solidFill>
              <a:schemeClr val="bg1"/>
            </a:solidFill>
            <a:ln w="76200">
              <a:solidFill>
                <a:srgbClr val="511966"/>
              </a:solidFill>
            </a:ln>
            <a:effectLst>
              <a:outerShdw blurRad="107950" dist="12700" dir="5400000" algn="ctr">
                <a:srgbClr val="000000"/>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933450">
                <a:lnSpc>
                  <a:spcPct val="90000"/>
                </a:lnSpc>
                <a:spcBef>
                  <a:spcPct val="0"/>
                </a:spcBef>
                <a:spcAft>
                  <a:spcPct val="35000"/>
                </a:spcAft>
                <a:defRPr/>
              </a:pPr>
              <a:r>
                <a:rPr lang="en-GB" sz="1300" b="1">
                  <a:solidFill>
                    <a:schemeClr val="tx1"/>
                  </a:solidFill>
                  <a:latin typeface="Century Gothic" panose="020B0502020202020204" pitchFamily="34" charset="0"/>
                </a:rPr>
                <a:t>Create environments where collective leadership thrives</a:t>
              </a:r>
            </a:p>
          </p:txBody>
        </p:sp>
      </p:grpSp>
      <p:pic>
        <p:nvPicPr>
          <p:cNvPr id="1026" name="Picture 1025" descr="A blue and white compass on a black background&#10;&#10;Description automatically generated">
            <a:extLst>
              <a:ext uri="{FF2B5EF4-FFF2-40B4-BE49-F238E27FC236}">
                <a16:creationId xmlns:a16="http://schemas.microsoft.com/office/drawing/2014/main" id="{8327C421-3798-9336-8C71-14D04A044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 y="1778782"/>
            <a:ext cx="5079218" cy="5079218"/>
          </a:xfrm>
          <a:prstGeom prst="rect">
            <a:avLst/>
          </a:prstGeom>
        </p:spPr>
      </p:pic>
    </p:spTree>
    <p:extLst>
      <p:ext uri="{BB962C8B-B14F-4D97-AF65-F5344CB8AC3E}">
        <p14:creationId xmlns:p14="http://schemas.microsoft.com/office/powerpoint/2010/main" val="309185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sp>
        <p:nvSpPr>
          <p:cNvPr id="5" name="Title 1">
            <a:extLst>
              <a:ext uri="{FF2B5EF4-FFF2-40B4-BE49-F238E27FC236}">
                <a16:creationId xmlns:a16="http://schemas.microsoft.com/office/drawing/2014/main" id="{FBC7A131-09CD-549F-B5BC-F12C81A87D1B}"/>
              </a:ext>
            </a:extLst>
          </p:cNvPr>
          <p:cNvSpPr>
            <a:spLocks noGrp="1"/>
          </p:cNvSpPr>
          <p:nvPr>
            <p:ph type="title"/>
          </p:nvPr>
        </p:nvSpPr>
        <p:spPr>
          <a:xfrm>
            <a:off x="993535" y="291356"/>
            <a:ext cx="10204928" cy="710866"/>
          </a:xfrm>
        </p:spPr>
        <p:txBody>
          <a:bodyPr>
            <a:normAutofit/>
          </a:bodyPr>
          <a:lstStyle/>
          <a:p>
            <a:pPr algn="ctr"/>
            <a:r>
              <a:rPr lang="en-GB" sz="4000" b="1">
                <a:solidFill>
                  <a:srgbClr val="325083"/>
                </a:solidFill>
                <a:latin typeface="Gotham" panose="02000504020000020004" pitchFamily="2" charset="0"/>
              </a:rPr>
              <a:t>Module 1: Compassion and Leadership </a:t>
            </a:r>
          </a:p>
        </p:txBody>
      </p:sp>
      <p:graphicFrame>
        <p:nvGraphicFramePr>
          <p:cNvPr id="9" name="Content Placeholder 3">
            <a:extLst>
              <a:ext uri="{FF2B5EF4-FFF2-40B4-BE49-F238E27FC236}">
                <a16:creationId xmlns:a16="http://schemas.microsoft.com/office/drawing/2014/main" id="{1C43A4EF-E3F4-3106-9186-3E6F6B3CDA68}"/>
              </a:ext>
            </a:extLst>
          </p:cNvPr>
          <p:cNvGraphicFramePr>
            <a:graphicFrameLocks noGrp="1"/>
          </p:cNvGraphicFramePr>
          <p:nvPr>
            <p:ph idx="1"/>
            <p:extLst>
              <p:ext uri="{D42A27DB-BD31-4B8C-83A1-F6EECF244321}">
                <p14:modId xmlns:p14="http://schemas.microsoft.com/office/powerpoint/2010/main" val="982919995"/>
              </p:ext>
            </p:extLst>
          </p:nvPr>
        </p:nvGraphicFramePr>
        <p:xfrm>
          <a:off x="655053" y="1363806"/>
          <a:ext cx="10881891" cy="4657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111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C5E40B-7AF8-DEE2-8D10-D77AA5E17849}"/>
              </a:ext>
            </a:extLst>
          </p:cNvPr>
          <p:cNvSpPr>
            <a:spLocks noGrp="1"/>
          </p:cNvSpPr>
          <p:nvPr>
            <p:ph type="title"/>
          </p:nvPr>
        </p:nvSpPr>
        <p:spPr>
          <a:xfrm>
            <a:off x="-1838093" y="-24502"/>
            <a:ext cx="10515600" cy="1325563"/>
          </a:xfrm>
        </p:spPr>
        <p:txBody>
          <a:bodyPr>
            <a:normAutofit/>
          </a:bodyPr>
          <a:lstStyle/>
          <a:p>
            <a:pPr algn="ctr"/>
            <a:r>
              <a:rPr lang="en-GB" sz="4000" b="1" dirty="0">
                <a:solidFill>
                  <a:srgbClr val="325083"/>
                </a:solidFill>
                <a:latin typeface="Gotham" panose="02000504020000020004" pitchFamily="2" charset="0"/>
              </a:rPr>
              <a:t>What is Self-Compassion?</a:t>
            </a:r>
          </a:p>
        </p:txBody>
      </p:sp>
      <p:graphicFrame>
        <p:nvGraphicFramePr>
          <p:cNvPr id="13" name="Content Placeholder 12">
            <a:extLst>
              <a:ext uri="{FF2B5EF4-FFF2-40B4-BE49-F238E27FC236}">
                <a16:creationId xmlns:a16="http://schemas.microsoft.com/office/drawing/2014/main" id="{C2FF09E2-8FA7-6517-1B05-DDA742D80696}"/>
              </a:ext>
            </a:extLst>
          </p:cNvPr>
          <p:cNvGraphicFramePr>
            <a:graphicFrameLocks noGrp="1"/>
          </p:cNvGraphicFramePr>
          <p:nvPr>
            <p:ph idx="1"/>
            <p:extLst>
              <p:ext uri="{D42A27DB-BD31-4B8C-83A1-F6EECF244321}">
                <p14:modId xmlns:p14="http://schemas.microsoft.com/office/powerpoint/2010/main" val="1156852403"/>
              </p:ext>
            </p:extLst>
          </p:nvPr>
        </p:nvGraphicFramePr>
        <p:xfrm>
          <a:off x="-246328" y="109438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DABB1CE0-4143-C59C-582D-1F443CD68B1A}"/>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13AC3DC-EDCA-9BEA-6BD2-4972636E803D}"/>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Document with solid fill">
            <a:extLst>
              <a:ext uri="{FF2B5EF4-FFF2-40B4-BE49-F238E27FC236}">
                <a16:creationId xmlns:a16="http://schemas.microsoft.com/office/drawing/2014/main" id="{343A28C4-FC23-596F-6F00-53DCA894F2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69036" y="5442013"/>
            <a:ext cx="826296" cy="826296"/>
          </a:xfrm>
          <a:prstGeom prst="rect">
            <a:avLst/>
          </a:prstGeom>
          <a:effectLst/>
        </p:spPr>
      </p:pic>
      <p:sp>
        <p:nvSpPr>
          <p:cNvPr id="8" name="Oval 7">
            <a:extLst>
              <a:ext uri="{FF2B5EF4-FFF2-40B4-BE49-F238E27FC236}">
                <a16:creationId xmlns:a16="http://schemas.microsoft.com/office/drawing/2014/main" id="{70D4172F-49E9-034A-D2AE-C4BFC14D0E5C}"/>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6BAFEB6-E60A-8FCF-A6C1-50B04E31EE84}"/>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46F0C8F-7C79-FF1B-2790-9FE05200B9F8}"/>
              </a:ext>
            </a:extLst>
          </p:cNvPr>
          <p:cNvSpPr txBox="1"/>
          <p:nvPr/>
        </p:nvSpPr>
        <p:spPr>
          <a:xfrm>
            <a:off x="11314990" y="5062411"/>
            <a:ext cx="42719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917F"/>
                </a:solidFill>
                <a:effectLst/>
                <a:uLnTx/>
                <a:uFillTx/>
                <a:latin typeface="Gotham Black"/>
                <a:ea typeface="+mn-ea"/>
                <a:cs typeface="+mn-cs"/>
              </a:rPr>
              <a:t>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ouble Wave 10">
            <a:extLst>
              <a:ext uri="{FF2B5EF4-FFF2-40B4-BE49-F238E27FC236}">
                <a16:creationId xmlns:a16="http://schemas.microsoft.com/office/drawing/2014/main" id="{4B31D028-520C-158A-E9FC-42D715C7BD7C}"/>
              </a:ext>
            </a:extLst>
          </p:cNvPr>
          <p:cNvSpPr/>
          <p:nvPr/>
        </p:nvSpPr>
        <p:spPr>
          <a:xfrm>
            <a:off x="9233210" y="65421"/>
            <a:ext cx="2621218" cy="1941799"/>
          </a:xfrm>
          <a:prstGeom prst="doubleWave">
            <a:avLst>
              <a:gd name="adj1" fmla="val 4289"/>
              <a:gd name="adj2" fmla="val -1279"/>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Through self-compassion we become an inner ally instead of an inner enemy</a:t>
            </a:r>
          </a:p>
          <a:p>
            <a:pPr algn="ctr"/>
            <a:r>
              <a:rPr lang="en-GB" b="1" dirty="0">
                <a:solidFill>
                  <a:schemeClr val="tx1"/>
                </a:solidFill>
              </a:rPr>
              <a:t>(</a:t>
            </a:r>
            <a:r>
              <a:rPr lang="en-GB" sz="1200" b="1" dirty="0">
                <a:solidFill>
                  <a:schemeClr val="tx1"/>
                </a:solidFill>
              </a:rPr>
              <a:t>Drs Neff &amp; </a:t>
            </a:r>
            <a:r>
              <a:rPr lang="en-GB" sz="1200" b="1" dirty="0" err="1">
                <a:solidFill>
                  <a:schemeClr val="tx1"/>
                </a:solidFill>
              </a:rPr>
              <a:t>Germer</a:t>
            </a:r>
            <a:r>
              <a:rPr lang="en-GB" b="1" dirty="0">
                <a:solidFill>
                  <a:schemeClr val="tx1"/>
                </a:solidFill>
              </a:rPr>
              <a:t>)</a:t>
            </a:r>
          </a:p>
        </p:txBody>
      </p:sp>
    </p:spTree>
    <p:extLst>
      <p:ext uri="{BB962C8B-B14F-4D97-AF65-F5344CB8AC3E}">
        <p14:creationId xmlns:p14="http://schemas.microsoft.com/office/powerpoint/2010/main" val="3013591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67C0A08B-7A92-743C-6CF0-63F1DEFDB9BC}"/>
              </a:ext>
            </a:extLst>
          </p:cNvPr>
          <p:cNvPicPr>
            <a:picLocks noChangeAspect="1"/>
          </p:cNvPicPr>
          <p:nvPr/>
        </p:nvPicPr>
        <p:blipFill>
          <a:blip r:embed="rId3"/>
          <a:stretch>
            <a:fillRect/>
          </a:stretch>
        </p:blipFill>
        <p:spPr>
          <a:xfrm>
            <a:off x="-761" y="1813569"/>
            <a:ext cx="5077158" cy="5077158"/>
          </a:xfrm>
          <a:prstGeom prst="rect">
            <a:avLst/>
          </a:prstGeom>
        </p:spPr>
      </p:pic>
      <p:sp>
        <p:nvSpPr>
          <p:cNvPr id="6" name="Content Placeholder 4">
            <a:extLst>
              <a:ext uri="{FF2B5EF4-FFF2-40B4-BE49-F238E27FC236}">
                <a16:creationId xmlns:a16="http://schemas.microsoft.com/office/drawing/2014/main" id="{BC86A0EB-7C8D-4497-BC68-854F705F25D5}"/>
              </a:ext>
            </a:extLst>
          </p:cNvPr>
          <p:cNvSpPr txBox="1">
            <a:spLocks/>
          </p:cNvSpPr>
          <p:nvPr/>
        </p:nvSpPr>
        <p:spPr>
          <a:xfrm>
            <a:off x="1338827" y="1566840"/>
            <a:ext cx="9586339" cy="49998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2400" b="1">
                <a:solidFill>
                  <a:srgbClr val="00917F"/>
                </a:solidFill>
                <a:latin typeface="Gotham" panose="02000504020000020004" pitchFamily="2" charset="0"/>
              </a:rPr>
              <a:t>Ask yourself:</a:t>
            </a:r>
          </a:p>
          <a:p>
            <a:pPr marL="285750" indent="-285750">
              <a:buFont typeface="Arial" panose="020B0604020202020204" pitchFamily="34" charset="0"/>
              <a:buChar char="•"/>
            </a:pPr>
            <a:r>
              <a:rPr lang="en-GB" sz="2400">
                <a:latin typeface="Gotham" panose="02000504020000020004" pitchFamily="2" charset="0"/>
              </a:rPr>
              <a:t>Am I attending to myself – being present in the moment?</a:t>
            </a:r>
          </a:p>
          <a:p>
            <a:pPr marL="285750" indent="-285750">
              <a:buFont typeface="Arial" panose="020B0604020202020204" pitchFamily="34" charset="0"/>
              <a:buChar char="•"/>
            </a:pPr>
            <a:r>
              <a:rPr lang="en-GB" sz="2400">
                <a:latin typeface="Gotham" panose="02000504020000020004" pitchFamily="2" charset="0"/>
              </a:rPr>
              <a:t>Do I understand the challenges I face? Understanding your preferences, your approach to situations? How you like to approach tasks as well as work-life balance challenges?</a:t>
            </a:r>
          </a:p>
          <a:p>
            <a:pPr marL="285750" indent="-285750">
              <a:buFont typeface="Arial" panose="020B0604020202020204" pitchFamily="34" charset="0"/>
              <a:buChar char="•"/>
            </a:pPr>
            <a:r>
              <a:rPr lang="en-GB" sz="2400">
                <a:latin typeface="Gotham" panose="02000504020000020004" pitchFamily="2" charset="0"/>
              </a:rPr>
              <a:t>Am I caring for myself? Prioritising self care, affirming sense of self?</a:t>
            </a:r>
          </a:p>
          <a:p>
            <a:pPr marL="285750" indent="-285750">
              <a:buFont typeface="Arial" panose="020B0604020202020204" pitchFamily="34" charset="0"/>
              <a:buChar char="•"/>
            </a:pPr>
            <a:r>
              <a:rPr lang="en-GB" sz="2400">
                <a:latin typeface="Gotham" panose="02000504020000020004" pitchFamily="2" charset="0"/>
              </a:rPr>
              <a:t>Am I helping and supporting myself, knowing where and when to get support – acknowledging that self care and self compassion is important </a:t>
            </a:r>
          </a:p>
          <a:p>
            <a:pPr marL="285750" indent="-285750">
              <a:buFont typeface="Arial" panose="020B0604020202020204" pitchFamily="34" charset="0"/>
              <a:buChar char="•"/>
            </a:pPr>
            <a:endParaRPr lang="en-GB" sz="2400">
              <a:latin typeface="Gotham" panose="02000504020000020004" pitchFamily="2" charset="0"/>
            </a:endParaRPr>
          </a:p>
          <a:p>
            <a:pPr marL="285750" indent="-285750">
              <a:buFont typeface="Arial" panose="020B0604020202020204" pitchFamily="34" charset="0"/>
              <a:buChar char="•"/>
            </a:pPr>
            <a:endParaRPr lang="en-GB" sz="2400">
              <a:latin typeface="Gotham" panose="02000504020000020004" pitchFamily="2" charset="0"/>
            </a:endParaRPr>
          </a:p>
          <a:p>
            <a:pPr marL="285750" indent="-285750">
              <a:buFont typeface="Arial" panose="020B0604020202020204" pitchFamily="34" charset="0"/>
              <a:buChar char="•"/>
            </a:pPr>
            <a:endParaRPr lang="en-GB" sz="2400">
              <a:latin typeface="Gotham" panose="02000504020000020004" pitchFamily="2" charset="0"/>
            </a:endParaRPr>
          </a:p>
        </p:txBody>
      </p:sp>
      <p:sp>
        <p:nvSpPr>
          <p:cNvPr id="3" name="Title 1">
            <a:extLst>
              <a:ext uri="{FF2B5EF4-FFF2-40B4-BE49-F238E27FC236}">
                <a16:creationId xmlns:a16="http://schemas.microsoft.com/office/drawing/2014/main" id="{DEC5E40B-7AF8-DEE2-8D10-D77AA5E17849}"/>
              </a:ext>
            </a:extLst>
          </p:cNvPr>
          <p:cNvSpPr>
            <a:spLocks noGrp="1"/>
          </p:cNvSpPr>
          <p:nvPr>
            <p:ph type="title"/>
          </p:nvPr>
        </p:nvSpPr>
        <p:spPr>
          <a:xfrm>
            <a:off x="993535" y="291355"/>
            <a:ext cx="10204928" cy="1065336"/>
          </a:xfrm>
        </p:spPr>
        <p:txBody>
          <a:bodyPr>
            <a:normAutofit fontScale="90000"/>
          </a:bodyPr>
          <a:lstStyle/>
          <a:p>
            <a:pPr algn="ctr"/>
            <a:r>
              <a:rPr lang="en-GB" sz="4000" b="1">
                <a:solidFill>
                  <a:srgbClr val="325083"/>
                </a:solidFill>
                <a:latin typeface="Gotham" panose="02000504020000020004" pitchFamily="2" charset="0"/>
              </a:rPr>
              <a:t>Being a Compassionate Leader</a:t>
            </a:r>
            <a:br>
              <a:rPr lang="en-GB" sz="4000" b="1">
                <a:solidFill>
                  <a:srgbClr val="325083"/>
                </a:solidFill>
                <a:latin typeface="Gotham" panose="02000504020000020004" pitchFamily="2" charset="0"/>
              </a:rPr>
            </a:br>
            <a:r>
              <a:rPr lang="en-GB" sz="4000" b="1">
                <a:solidFill>
                  <a:srgbClr val="325083"/>
                </a:solidFill>
                <a:latin typeface="Gotham" panose="02000504020000020004" pitchFamily="2" charset="0"/>
              </a:rPr>
              <a:t>Requires Self Compassion</a:t>
            </a:r>
          </a:p>
        </p:txBody>
      </p:sp>
      <p:sp>
        <p:nvSpPr>
          <p:cNvPr id="4" name="Oval 3">
            <a:extLst>
              <a:ext uri="{FF2B5EF4-FFF2-40B4-BE49-F238E27FC236}">
                <a16:creationId xmlns:a16="http://schemas.microsoft.com/office/drawing/2014/main" id="{DABB1CE0-4143-C59C-582D-1F443CD68B1A}"/>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13AC3DC-EDCA-9BEA-6BD2-4972636E803D}"/>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Document with solid fill">
            <a:extLst>
              <a:ext uri="{FF2B5EF4-FFF2-40B4-BE49-F238E27FC236}">
                <a16:creationId xmlns:a16="http://schemas.microsoft.com/office/drawing/2014/main" id="{343A28C4-FC23-596F-6F00-53DCA894F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9036" y="5442013"/>
            <a:ext cx="826296" cy="826296"/>
          </a:xfrm>
          <a:prstGeom prst="rect">
            <a:avLst/>
          </a:prstGeom>
          <a:effectLst/>
        </p:spPr>
      </p:pic>
      <p:sp>
        <p:nvSpPr>
          <p:cNvPr id="8" name="Oval 7">
            <a:extLst>
              <a:ext uri="{FF2B5EF4-FFF2-40B4-BE49-F238E27FC236}">
                <a16:creationId xmlns:a16="http://schemas.microsoft.com/office/drawing/2014/main" id="{70D4172F-49E9-034A-D2AE-C4BFC14D0E5C}"/>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6BAFEB6-E60A-8FCF-A6C1-50B04E31EE84}"/>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46F0C8F-7C79-FF1B-2790-9FE05200B9F8}"/>
              </a:ext>
            </a:extLst>
          </p:cNvPr>
          <p:cNvSpPr txBox="1"/>
          <p:nvPr/>
        </p:nvSpPr>
        <p:spPr>
          <a:xfrm>
            <a:off x="11314990" y="5062411"/>
            <a:ext cx="427191" cy="523220"/>
          </a:xfrm>
          <a:prstGeom prst="rect">
            <a:avLst/>
          </a:prstGeom>
          <a:noFill/>
        </p:spPr>
        <p:txBody>
          <a:bodyPr wrap="square" lIns="91440" tIns="45720" rIns="91440" bIns="45720" rtlCol="0" anchor="t">
            <a:spAutoFit/>
          </a:bodyPr>
          <a:lstStyle/>
          <a:p>
            <a:r>
              <a:rPr lang="en-GB" sz="2800">
                <a:solidFill>
                  <a:srgbClr val="00917F"/>
                </a:solidFill>
                <a:latin typeface="Gotham Black"/>
              </a:rPr>
              <a:t>7</a:t>
            </a:r>
            <a:endParaRPr lang="en-US"/>
          </a:p>
        </p:txBody>
      </p:sp>
    </p:spTree>
    <p:extLst>
      <p:ext uri="{BB962C8B-B14F-4D97-AF65-F5344CB8AC3E}">
        <p14:creationId xmlns:p14="http://schemas.microsoft.com/office/powerpoint/2010/main" val="2578035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96AC9596-547C-AC86-2E03-A67D12CC1037}"/>
              </a:ext>
            </a:extLst>
          </p:cNvPr>
          <p:cNvSpPr/>
          <p:nvPr/>
        </p:nvSpPr>
        <p:spPr>
          <a:xfrm>
            <a:off x="3498722" y="617847"/>
            <a:ext cx="6929747" cy="5571066"/>
          </a:xfrm>
          <a:prstGeom prst="ellipse">
            <a:avLst/>
          </a:prstGeom>
          <a:ln w="793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 2">
            <a:extLst>
              <a:ext uri="{FF2B5EF4-FFF2-40B4-BE49-F238E27FC236}">
                <a16:creationId xmlns:a16="http://schemas.microsoft.com/office/drawing/2014/main" id="{699970B6-21F1-131F-AE8C-A3500E38C99B}"/>
              </a:ext>
            </a:extLst>
          </p:cNvPr>
          <p:cNvGraphicFramePr/>
          <p:nvPr/>
        </p:nvGraphicFramePr>
        <p:xfrm>
          <a:off x="2800429" y="831520"/>
          <a:ext cx="8236716" cy="5194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8BDB859-9A15-2382-A757-D557549C03DD}"/>
              </a:ext>
            </a:extLst>
          </p:cNvPr>
          <p:cNvSpPr txBox="1"/>
          <p:nvPr/>
        </p:nvSpPr>
        <p:spPr>
          <a:xfrm>
            <a:off x="6260895" y="1199066"/>
            <a:ext cx="1405400" cy="814325"/>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1296" b="1" i="0" u="none" strike="noStrike" kern="1200" cap="none" spc="0" normalizeH="0" baseline="0" noProof="0">
                <a:ln>
                  <a:noFill/>
                </a:ln>
                <a:solidFill>
                  <a:srgbClr val="156082">
                    <a:lumMod val="50000"/>
                  </a:srgbClr>
                </a:solidFill>
                <a:effectLst/>
                <a:uLnTx/>
                <a:uFillTx/>
                <a:latin typeface="Congenial SemiBold" panose="02000503040000020004" pitchFamily="2" charset="0"/>
                <a:ea typeface="ADLaM Display" panose="020F0502020204030204" pitchFamily="2" charset="0"/>
                <a:cs typeface="ADLaM Display" panose="020F0502020204030204" pitchFamily="2" charset="0"/>
              </a:rPr>
              <a:t>Compassionate Leadership</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610B250-D59F-7BCD-C152-7E5ABC94D148}"/>
              </a:ext>
            </a:extLst>
          </p:cNvPr>
          <p:cNvSpPr txBox="1"/>
          <p:nvPr/>
        </p:nvSpPr>
        <p:spPr>
          <a:xfrm>
            <a:off x="7957142" y="2228764"/>
            <a:ext cx="1405400" cy="814325"/>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1296" b="1" i="0" u="none" strike="noStrike" kern="1200" cap="none" spc="0" normalizeH="0" baseline="0" noProof="0">
                <a:ln>
                  <a:noFill/>
                </a:ln>
                <a:solidFill>
                  <a:srgbClr val="156082">
                    <a:lumMod val="50000"/>
                  </a:srgbClr>
                </a:solidFill>
                <a:effectLst/>
                <a:uLnTx/>
                <a:uFillTx/>
                <a:latin typeface="Congenial SemiBold" panose="02000503040000020004" pitchFamily="2" charset="0"/>
                <a:ea typeface="ADLaM Display" panose="020F0502020204030204" pitchFamily="2" charset="0"/>
                <a:cs typeface="ADLaM Display" panose="020F0502020204030204" pitchFamily="2" charset="0"/>
              </a:rPr>
              <a:t>Compassionate Cultures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9E14D29-B86F-799A-4D58-169B28B8750B}"/>
              </a:ext>
            </a:extLst>
          </p:cNvPr>
          <p:cNvSpPr txBox="1"/>
          <p:nvPr/>
        </p:nvSpPr>
        <p:spPr>
          <a:xfrm>
            <a:off x="7957142" y="4127621"/>
            <a:ext cx="1405400" cy="814325"/>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1296" b="1" i="0" u="none" strike="noStrike" kern="1200" cap="none" spc="0" normalizeH="0" baseline="0" noProof="0">
                <a:ln>
                  <a:noFill/>
                </a:ln>
                <a:solidFill>
                  <a:srgbClr val="156082">
                    <a:lumMod val="50000"/>
                  </a:srgbClr>
                </a:solidFill>
                <a:effectLst/>
                <a:uLnTx/>
                <a:uFillTx/>
                <a:latin typeface="Congenial SemiBold" panose="02000503040000020004" pitchFamily="2" charset="0"/>
                <a:ea typeface="ADLaM Display" panose="020F0502020204030204" pitchFamily="2" charset="0"/>
                <a:cs typeface="ADLaM Display" panose="020F0502020204030204" pitchFamily="2" charset="0"/>
              </a:rPr>
              <a:t>Compassionate Teams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A93E8D5E-5DF2-69DE-719F-BE40CDC9C489}"/>
              </a:ext>
            </a:extLst>
          </p:cNvPr>
          <p:cNvSpPr txBox="1"/>
          <p:nvPr/>
        </p:nvSpPr>
        <p:spPr>
          <a:xfrm>
            <a:off x="6260895" y="5257545"/>
            <a:ext cx="1405400" cy="814325"/>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1296" b="1" i="0" u="none" strike="noStrike" kern="1200" cap="none" spc="0" normalizeH="0" baseline="0" noProof="0">
                <a:ln>
                  <a:noFill/>
                </a:ln>
                <a:solidFill>
                  <a:srgbClr val="156082">
                    <a:lumMod val="50000"/>
                  </a:srgbClr>
                </a:solidFill>
                <a:effectLst/>
                <a:uLnTx/>
                <a:uFillTx/>
                <a:latin typeface="Congenial SemiBold" panose="02000503040000020004" pitchFamily="2" charset="0"/>
                <a:ea typeface="ADLaM Display" panose="020F0502020204030204" pitchFamily="2" charset="0"/>
                <a:cs typeface="ADLaM Display" panose="020F0502020204030204" pitchFamily="2" charset="0"/>
              </a:rPr>
              <a:t>Compassionate Structures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3D677ABE-5DFD-DB12-8EE5-343D7EB0B428}"/>
              </a:ext>
            </a:extLst>
          </p:cNvPr>
          <p:cNvSpPr txBox="1"/>
          <p:nvPr/>
        </p:nvSpPr>
        <p:spPr>
          <a:xfrm>
            <a:off x="4530175" y="4212884"/>
            <a:ext cx="1405400" cy="814325"/>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1296" b="1" i="0" u="none" strike="noStrike" kern="1200" cap="none" spc="0" normalizeH="0" baseline="0" noProof="0">
                <a:ln>
                  <a:noFill/>
                </a:ln>
                <a:solidFill>
                  <a:srgbClr val="156082">
                    <a:lumMod val="50000"/>
                  </a:srgbClr>
                </a:solidFill>
                <a:effectLst/>
                <a:uLnTx/>
                <a:uFillTx/>
                <a:latin typeface="Congenial SemiBold" panose="02000503040000020004" pitchFamily="2" charset="0"/>
                <a:ea typeface="ADLaM Display" panose="020F0502020204030204" pitchFamily="2" charset="0"/>
                <a:cs typeface="ADLaM Display" panose="020F0502020204030204" pitchFamily="2" charset="0"/>
              </a:rPr>
              <a:t>Compassionate Policies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6D729D8B-CC28-BDBB-14F3-70609D28DC12}"/>
              </a:ext>
            </a:extLst>
          </p:cNvPr>
          <p:cNvSpPr txBox="1"/>
          <p:nvPr/>
        </p:nvSpPr>
        <p:spPr>
          <a:xfrm>
            <a:off x="4459359" y="2256348"/>
            <a:ext cx="1405400" cy="814325"/>
          </a:xfrm>
          <a:prstGeom prst="rect">
            <a:avLst/>
          </a:prstGeom>
          <a:noFill/>
        </p:spPr>
        <p:txBody>
          <a:bodyPr wrap="square" rtlCol="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1296" b="1" i="0" u="none" strike="noStrike" kern="1200" cap="none" spc="0" normalizeH="0" baseline="0" noProof="0">
                <a:ln>
                  <a:noFill/>
                </a:ln>
                <a:solidFill>
                  <a:srgbClr val="156082">
                    <a:lumMod val="50000"/>
                  </a:srgbClr>
                </a:solidFill>
                <a:effectLst/>
                <a:uLnTx/>
                <a:uFillTx/>
                <a:latin typeface="Congenial SemiBold" panose="02000503040000020004" pitchFamily="2" charset="0"/>
                <a:ea typeface="ADLaM Display" panose="020F0502020204030204" pitchFamily="2" charset="0"/>
                <a:cs typeface="ADLaM Display" panose="020F0502020204030204" pitchFamily="2" charset="0"/>
              </a:rPr>
              <a:t>Compassionate Systems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EAB4B0A6-8C63-7225-ACEE-C7E8DFC3A6A3}"/>
              </a:ext>
            </a:extLst>
          </p:cNvPr>
          <p:cNvSpPr/>
          <p:nvPr/>
        </p:nvSpPr>
        <p:spPr>
          <a:xfrm>
            <a:off x="3521204" y="3074346"/>
            <a:ext cx="1274644" cy="541046"/>
          </a:xfrm>
          <a:prstGeom prst="rect">
            <a:avLst/>
          </a:prstGeom>
          <a:noFill/>
        </p:spPr>
        <p:txBody>
          <a:bodyPr wrap="none" lIns="91440" tIns="45720" rIns="91440" bIns="4572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2916" b="1" i="0" u="none" strike="noStrike" kern="1200" cap="none" spc="41" normalizeH="0" baseline="0" noProof="0" dirty="0">
                <a:ln w="0"/>
                <a:solidFill>
                  <a:prstClr val="white">
                    <a:lumMod val="85000"/>
                  </a:prstClr>
                </a:solidFill>
                <a:effectLst>
                  <a:innerShdw blurRad="63500" dist="50800" dir="13500000">
                    <a:srgbClr val="000000">
                      <a:alpha val="50000"/>
                    </a:srgbClr>
                  </a:innerShdw>
                </a:effectLst>
                <a:uLnTx/>
                <a:uFillTx/>
                <a:latin typeface="Calibri Light" panose="020F0302020204030204" pitchFamily="34" charset="0"/>
                <a:ea typeface="+mn-ea"/>
                <a:cs typeface="+mn-cs"/>
              </a:rPr>
              <a:t>Quality</a:t>
            </a:r>
          </a:p>
        </p:txBody>
      </p:sp>
      <p:sp>
        <p:nvSpPr>
          <p:cNvPr id="20" name="Rectangle 19">
            <a:extLst>
              <a:ext uri="{FF2B5EF4-FFF2-40B4-BE49-F238E27FC236}">
                <a16:creationId xmlns:a16="http://schemas.microsoft.com/office/drawing/2014/main" id="{34491579-9526-A1B6-93BC-236E29E71F14}"/>
              </a:ext>
            </a:extLst>
          </p:cNvPr>
          <p:cNvSpPr/>
          <p:nvPr/>
        </p:nvSpPr>
        <p:spPr>
          <a:xfrm>
            <a:off x="9096740" y="3057529"/>
            <a:ext cx="1113767" cy="541046"/>
          </a:xfrm>
          <a:prstGeom prst="rect">
            <a:avLst/>
          </a:prstGeom>
          <a:noFill/>
        </p:spPr>
        <p:txBody>
          <a:bodyPr wrap="none" lIns="91440" tIns="45720" rIns="91440" bIns="4572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GB" sz="2916" b="1" i="0" u="none" strike="noStrike" kern="1200" cap="none" spc="41" normalizeH="0" baseline="0" noProof="0" dirty="0">
                <a:ln w="0"/>
                <a:solidFill>
                  <a:prstClr val="white">
                    <a:lumMod val="85000"/>
                  </a:prstClr>
                </a:solidFill>
                <a:effectLst>
                  <a:innerShdw blurRad="63500" dist="50800" dir="13500000">
                    <a:srgbClr val="000000">
                      <a:alpha val="50000"/>
                    </a:srgbClr>
                  </a:innerShdw>
                </a:effectLst>
                <a:uLnTx/>
                <a:uFillTx/>
                <a:latin typeface="Calibri Light" panose="020F0302020204030204" pitchFamily="34" charset="0"/>
                <a:ea typeface="+mn-ea"/>
                <a:cs typeface="+mn-cs"/>
              </a:rPr>
              <a:t>Safety</a:t>
            </a:r>
            <a:endParaRPr kumimoji="0" lang="en-GB" sz="3600" b="1" i="0" u="none" strike="noStrike" kern="1200" cap="none" spc="50" normalizeH="0" baseline="0" noProof="0" dirty="0">
              <a:ln w="0"/>
              <a:solidFill>
                <a:prstClr val="white">
                  <a:lumMod val="85000"/>
                </a:prstClr>
              </a:solidFill>
              <a:effectLst>
                <a:innerShdw blurRad="63500" dist="50800" dir="13500000">
                  <a:srgbClr val="000000">
                    <a:alpha val="50000"/>
                  </a:srgbClr>
                </a:innerShdw>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7C865C7-D85C-01F6-5858-193F1BE1EF89}"/>
              </a:ext>
            </a:extLst>
          </p:cNvPr>
          <p:cNvSpPr/>
          <p:nvPr/>
        </p:nvSpPr>
        <p:spPr>
          <a:xfrm>
            <a:off x="646874" y="695027"/>
            <a:ext cx="1960860" cy="234806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Strategic System Retention Drivers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9409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6718E42-A0B6-983A-49BB-B4867C0E2655}"/>
              </a:ext>
            </a:extLst>
          </p:cNvPr>
          <p:cNvPicPr>
            <a:picLocks noChangeAspect="1"/>
          </p:cNvPicPr>
          <p:nvPr/>
        </p:nvPicPr>
        <p:blipFill rotWithShape="1">
          <a:blip r:embed="rId3"/>
          <a:srcRect l="1760"/>
          <a:stretch/>
        </p:blipFill>
        <p:spPr>
          <a:xfrm>
            <a:off x="20" y="1282"/>
            <a:ext cx="12191980" cy="6856718"/>
          </a:xfrm>
          <a:prstGeom prst="rect">
            <a:avLst/>
          </a:prstGeom>
        </p:spPr>
      </p:pic>
    </p:spTree>
    <p:extLst>
      <p:ext uri="{BB962C8B-B14F-4D97-AF65-F5344CB8AC3E}">
        <p14:creationId xmlns:p14="http://schemas.microsoft.com/office/powerpoint/2010/main" val="3028611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descr="A blue and white corner with a white star&#10;&#10;Description automatically generated">
            <a:extLst>
              <a:ext uri="{FF2B5EF4-FFF2-40B4-BE49-F238E27FC236}">
                <a16:creationId xmlns:a16="http://schemas.microsoft.com/office/drawing/2014/main" id="{2C26455B-05C9-5CBF-3A16-9EE76346BE69}"/>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Title 2">
            <a:extLst>
              <a:ext uri="{FF2B5EF4-FFF2-40B4-BE49-F238E27FC236}">
                <a16:creationId xmlns:a16="http://schemas.microsoft.com/office/drawing/2014/main" id="{2693CAFA-D1F6-99CD-4BCA-BB0F1F385157}"/>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25083"/>
                </a:solidFill>
                <a:latin typeface="Gotham"/>
              </a:rPr>
              <a:t>More resources</a:t>
            </a:r>
            <a:r>
              <a:rPr lang="en-US" sz="4000" b="1">
                <a:solidFill>
                  <a:srgbClr val="00917F"/>
                </a:solidFill>
                <a:latin typeface="Gotham"/>
              </a:rPr>
              <a:t>…</a:t>
            </a:r>
            <a:endParaRPr lang="en-US" sz="4000">
              <a:solidFill>
                <a:srgbClr val="00917F"/>
              </a:solidFill>
              <a:cs typeface="Calibri"/>
            </a:endParaRPr>
          </a:p>
        </p:txBody>
      </p:sp>
      <p:pic>
        <p:nvPicPr>
          <p:cNvPr id="7" name="Picture 6">
            <a:extLst>
              <a:ext uri="{FF2B5EF4-FFF2-40B4-BE49-F238E27FC236}">
                <a16:creationId xmlns:a16="http://schemas.microsoft.com/office/drawing/2014/main" id="{AED48D82-A35D-3DB5-5B9D-6AFF25DEEB61}"/>
              </a:ext>
            </a:extLst>
          </p:cNvPr>
          <p:cNvPicPr>
            <a:picLocks noChangeAspect="1"/>
          </p:cNvPicPr>
          <p:nvPr/>
        </p:nvPicPr>
        <p:blipFill rotWithShape="1">
          <a:blip r:embed="rId4">
            <a:extLst>
              <a:ext uri="{28A0092B-C50C-407E-A947-70E740481C1C}">
                <a14:useLocalDpi xmlns:a14="http://schemas.microsoft.com/office/drawing/2010/main" val="0"/>
              </a:ext>
            </a:extLst>
          </a:blip>
          <a:srcRect l="1614" t="30" r="22372" b="-3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qr code with black dots&#10;&#10;Description automatically generated">
            <a:extLst>
              <a:ext uri="{FF2B5EF4-FFF2-40B4-BE49-F238E27FC236}">
                <a16:creationId xmlns:a16="http://schemas.microsoft.com/office/drawing/2014/main" id="{3D862713-9A2F-1856-0069-5A0D2B98F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93" y="2360545"/>
            <a:ext cx="2519569" cy="2519569"/>
          </a:xfrm>
          <a:prstGeom prst="rect">
            <a:avLst/>
          </a:prstGeom>
        </p:spPr>
      </p:pic>
    </p:spTree>
    <p:extLst>
      <p:ext uri="{BB962C8B-B14F-4D97-AF65-F5344CB8AC3E}">
        <p14:creationId xmlns:p14="http://schemas.microsoft.com/office/powerpoint/2010/main" val="3953678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descr="A blue and white corner with a white star&#10;&#10;Description automatically generated">
            <a:extLst>
              <a:ext uri="{FF2B5EF4-FFF2-40B4-BE49-F238E27FC236}">
                <a16:creationId xmlns:a16="http://schemas.microsoft.com/office/drawing/2014/main" id="{2C26455B-05C9-5CBF-3A16-9EE76346BE69}"/>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TextBox 1">
            <a:extLst>
              <a:ext uri="{FF2B5EF4-FFF2-40B4-BE49-F238E27FC236}">
                <a16:creationId xmlns:a16="http://schemas.microsoft.com/office/drawing/2014/main" id="{BB47602B-8BEA-9E87-930E-2ED3F625B8A1}"/>
              </a:ext>
            </a:extLst>
          </p:cNvPr>
          <p:cNvSpPr txBox="1"/>
          <p:nvPr/>
        </p:nvSpPr>
        <p:spPr>
          <a:xfrm>
            <a:off x="5076397" y="1249947"/>
            <a:ext cx="612942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GB" sz="3600" dirty="0">
                <a:latin typeface="Gotham Black"/>
                <a:cs typeface="Calibri"/>
              </a:rPr>
              <a:t>What has struck a chord with you today?</a:t>
            </a:r>
          </a:p>
          <a:p>
            <a:pPr marL="571500" indent="-571500">
              <a:buFont typeface="Arial"/>
              <a:buChar char="•"/>
            </a:pPr>
            <a:endParaRPr lang="en-GB" sz="3600" dirty="0">
              <a:latin typeface="Gotham Black"/>
              <a:cs typeface="Calibri"/>
            </a:endParaRPr>
          </a:p>
          <a:p>
            <a:pPr marL="571500" indent="-571500">
              <a:buFont typeface="Arial"/>
              <a:buChar char="•"/>
            </a:pPr>
            <a:r>
              <a:rPr lang="en-GB" sz="3600" dirty="0">
                <a:latin typeface="Gotham Black"/>
                <a:cs typeface="Calibri"/>
              </a:rPr>
              <a:t>What action will you take back in the workplace?</a:t>
            </a:r>
          </a:p>
          <a:p>
            <a:pPr marL="571500" indent="-571500">
              <a:buFont typeface="Arial"/>
              <a:buChar char="•"/>
            </a:pPr>
            <a:endParaRPr lang="en-GB" sz="3600" dirty="0">
              <a:latin typeface="Gotham Black"/>
              <a:cs typeface="Calibri"/>
            </a:endParaRPr>
          </a:p>
          <a:p>
            <a:pPr marL="571500" indent="-571500">
              <a:buFont typeface="Arial"/>
              <a:buChar char="•"/>
            </a:pPr>
            <a:r>
              <a:rPr lang="en-GB" sz="3600" dirty="0">
                <a:latin typeface="Gotham Black"/>
                <a:cs typeface="Calibri"/>
              </a:rPr>
              <a:t>What further support do you require?</a:t>
            </a:r>
          </a:p>
        </p:txBody>
      </p:sp>
      <p:sp>
        <p:nvSpPr>
          <p:cNvPr id="3" name="Title 2">
            <a:extLst>
              <a:ext uri="{FF2B5EF4-FFF2-40B4-BE49-F238E27FC236}">
                <a16:creationId xmlns:a16="http://schemas.microsoft.com/office/drawing/2014/main" id="{CD1F6497-A6FE-0811-E33F-334258715602}"/>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cs typeface="Calibri"/>
              </a:rPr>
              <a:t>Reflections and next Steps </a:t>
            </a:r>
          </a:p>
        </p:txBody>
      </p:sp>
    </p:spTree>
    <p:extLst>
      <p:ext uri="{BB962C8B-B14F-4D97-AF65-F5344CB8AC3E}">
        <p14:creationId xmlns:p14="http://schemas.microsoft.com/office/powerpoint/2010/main" val="296298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ChangeAspect="1"/>
          </p:cNvPicPr>
          <p:nvPr/>
        </p:nvPicPr>
        <p:blipFill>
          <a:blip r:embed="rId3"/>
          <a:stretch>
            <a:fillRect/>
          </a:stretch>
        </p:blipFill>
        <p:spPr>
          <a:xfrm>
            <a:off x="-761" y="1778782"/>
            <a:ext cx="5077158" cy="5077158"/>
          </a:xfrm>
          <a:prstGeom prst="rect">
            <a:avLst/>
          </a:prstGeom>
        </p:spPr>
      </p:pic>
      <p:pic>
        <p:nvPicPr>
          <p:cNvPr id="8" name="Picture 7">
            <a:extLst>
              <a:ext uri="{FF2B5EF4-FFF2-40B4-BE49-F238E27FC236}">
                <a16:creationId xmlns:a16="http://schemas.microsoft.com/office/drawing/2014/main" id="{33315F55-4289-B7C3-F965-605C054A52BA}"/>
              </a:ext>
            </a:extLst>
          </p:cNvPr>
          <p:cNvPicPr>
            <a:picLocks noChangeAspect="1"/>
          </p:cNvPicPr>
          <p:nvPr/>
        </p:nvPicPr>
        <p:blipFill>
          <a:blip r:embed="rId4"/>
          <a:stretch>
            <a:fillRect/>
          </a:stretch>
        </p:blipFill>
        <p:spPr>
          <a:xfrm>
            <a:off x="1300510" y="1315684"/>
            <a:ext cx="9599772" cy="4226632"/>
          </a:xfrm>
          <a:prstGeom prst="rect">
            <a:avLst/>
          </a:prstGeom>
          <a:solidFill>
            <a:srgbClr val="325083"/>
          </a:solidFill>
        </p:spPr>
      </p:pic>
      <p:sp>
        <p:nvSpPr>
          <p:cNvPr id="3" name="Oval 2">
            <a:extLst>
              <a:ext uri="{FF2B5EF4-FFF2-40B4-BE49-F238E27FC236}">
                <a16:creationId xmlns:a16="http://schemas.microsoft.com/office/drawing/2014/main" id="{AA3CF3B9-BF85-2827-F451-22E6487F3628}"/>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4B7151E6-097E-B591-AE2B-9818588D1FF4}"/>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Document with solid fill">
            <a:extLst>
              <a:ext uri="{FF2B5EF4-FFF2-40B4-BE49-F238E27FC236}">
                <a16:creationId xmlns:a16="http://schemas.microsoft.com/office/drawing/2014/main" id="{0DC6B6BA-0C45-7BEB-9B47-97F450268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6" name="Oval 5">
            <a:extLst>
              <a:ext uri="{FF2B5EF4-FFF2-40B4-BE49-F238E27FC236}">
                <a16:creationId xmlns:a16="http://schemas.microsoft.com/office/drawing/2014/main" id="{408A7F10-E92F-663D-294E-A366F06292E1}"/>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2D55945-0C54-6CF3-028E-4591987C8B35}"/>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B74A297-2AFE-C621-0E42-CF328C5763F2}"/>
              </a:ext>
            </a:extLst>
          </p:cNvPr>
          <p:cNvSpPr txBox="1"/>
          <p:nvPr/>
        </p:nvSpPr>
        <p:spPr>
          <a:xfrm>
            <a:off x="11344677" y="5062411"/>
            <a:ext cx="427191" cy="523220"/>
          </a:xfrm>
          <a:prstGeom prst="rect">
            <a:avLst/>
          </a:prstGeom>
          <a:noFill/>
        </p:spPr>
        <p:txBody>
          <a:bodyPr wrap="square" rtlCol="0">
            <a:spAutoFit/>
          </a:bodyPr>
          <a:lstStyle/>
          <a:p>
            <a:r>
              <a:rPr lang="en-GB" sz="2800">
                <a:solidFill>
                  <a:srgbClr val="00917F"/>
                </a:solidFill>
                <a:latin typeface="Gotham Black" pitchFamily="50" charset="0"/>
              </a:rPr>
              <a:t>1</a:t>
            </a:r>
            <a:endParaRPr lang="en-GB" sz="2000">
              <a:solidFill>
                <a:srgbClr val="00917F"/>
              </a:solidFill>
              <a:latin typeface="Gotham Black" pitchFamily="50" charset="0"/>
            </a:endParaRPr>
          </a:p>
        </p:txBody>
      </p:sp>
    </p:spTree>
    <p:extLst>
      <p:ext uri="{BB962C8B-B14F-4D97-AF65-F5344CB8AC3E}">
        <p14:creationId xmlns:p14="http://schemas.microsoft.com/office/powerpoint/2010/main" val="308032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3" name="Title 2">
            <a:extLst>
              <a:ext uri="{FF2B5EF4-FFF2-40B4-BE49-F238E27FC236}">
                <a16:creationId xmlns:a16="http://schemas.microsoft.com/office/drawing/2014/main" id="{D209DD71-33B1-6768-AAF8-797245AEF674}"/>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25083"/>
                </a:solidFill>
                <a:latin typeface="Gotham"/>
              </a:rPr>
              <a:t>Compassionate</a:t>
            </a:r>
          </a:p>
          <a:p>
            <a:r>
              <a:rPr lang="en-US" sz="4000" b="1">
                <a:solidFill>
                  <a:srgbClr val="325083"/>
                </a:solidFill>
                <a:latin typeface="Gotham"/>
              </a:rPr>
              <a:t>Leadership</a:t>
            </a:r>
            <a:endParaRPr lang="en-US" sz="4000">
              <a:solidFill>
                <a:srgbClr val="325083"/>
              </a:solidFill>
              <a:cs typeface="Calibri"/>
            </a:endParaRPr>
          </a:p>
        </p:txBody>
      </p:sp>
      <p:pic>
        <p:nvPicPr>
          <p:cNvPr id="5" name="Picture 4">
            <a:extLst>
              <a:ext uri="{FF2B5EF4-FFF2-40B4-BE49-F238E27FC236}">
                <a16:creationId xmlns:a16="http://schemas.microsoft.com/office/drawing/2014/main" id="{0658945A-63E9-593C-9E34-56B4C21186DC}"/>
              </a:ext>
            </a:extLst>
          </p:cNvPr>
          <p:cNvPicPr>
            <a:picLocks noChangeAspect="1"/>
          </p:cNvPicPr>
          <p:nvPr/>
        </p:nvPicPr>
        <p:blipFill rotWithShape="1">
          <a:blip r:embed="rId4">
            <a:extLst>
              <a:ext uri="{28A0092B-C50C-407E-A947-70E740481C1C}">
                <a14:useLocalDpi xmlns:a14="http://schemas.microsoft.com/office/drawing/2010/main" val="0"/>
              </a:ext>
            </a:extLst>
          </a:blip>
          <a:srcRect l="22668" t="23398" r="24860" b="-1805"/>
          <a:stretch/>
        </p:blipFill>
        <p:spPr>
          <a:xfrm>
            <a:off x="5150901" y="19933"/>
            <a:ext cx="7041099" cy="70198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7" name="Straight Connector 6">
            <a:extLst>
              <a:ext uri="{FF2B5EF4-FFF2-40B4-BE49-F238E27FC236}">
                <a16:creationId xmlns:a16="http://schemas.microsoft.com/office/drawing/2014/main" id="{E03956FC-BC61-9BC5-645A-DBAC104ABA91}"/>
              </a:ext>
            </a:extLst>
          </p:cNvPr>
          <p:cNvCxnSpPr/>
          <p:nvPr/>
        </p:nvCxnSpPr>
        <p:spPr>
          <a:xfrm>
            <a:off x="778771" y="2683994"/>
            <a:ext cx="4045727" cy="0"/>
          </a:xfrm>
          <a:prstGeom prst="line">
            <a:avLst/>
          </a:prstGeom>
          <a:ln>
            <a:solidFill>
              <a:srgbClr val="00917F"/>
            </a:solidFill>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5C02AA66-DB83-5171-4DAD-B3FFA70F24A1}"/>
              </a:ext>
            </a:extLst>
          </p:cNvPr>
          <p:cNvSpPr txBox="1">
            <a:spLocks/>
          </p:cNvSpPr>
          <p:nvPr/>
        </p:nvSpPr>
        <p:spPr>
          <a:xfrm>
            <a:off x="605814" y="2979111"/>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25083"/>
                </a:solidFill>
                <a:latin typeface="Gotham"/>
              </a:rPr>
              <a:t>Personal Values</a:t>
            </a:r>
            <a:endParaRPr lang="en-US" sz="4000">
              <a:solidFill>
                <a:srgbClr val="325083"/>
              </a:solidFill>
              <a:cs typeface="Calibri"/>
            </a:endParaRPr>
          </a:p>
        </p:txBody>
      </p:sp>
      <p:sp>
        <p:nvSpPr>
          <p:cNvPr id="8" name="Oval 7">
            <a:extLst>
              <a:ext uri="{FF2B5EF4-FFF2-40B4-BE49-F238E27FC236}">
                <a16:creationId xmlns:a16="http://schemas.microsoft.com/office/drawing/2014/main" id="{CA5B4F54-701D-25F8-2F15-B91296C266E3}"/>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7CC7658-7078-E3CC-D616-E6788E1086AA}"/>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Document with solid fill">
            <a:extLst>
              <a:ext uri="{FF2B5EF4-FFF2-40B4-BE49-F238E27FC236}">
                <a16:creationId xmlns:a16="http://schemas.microsoft.com/office/drawing/2014/main" id="{B40F0009-40B3-8A84-97C9-657CEEEDBA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11" name="Oval 10">
            <a:extLst>
              <a:ext uri="{FF2B5EF4-FFF2-40B4-BE49-F238E27FC236}">
                <a16:creationId xmlns:a16="http://schemas.microsoft.com/office/drawing/2014/main" id="{6A518864-A01D-5B78-A25F-221B0DC8DBF3}"/>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A20D6A9-F00C-0C0C-24BC-5C04E9A1FAA0}"/>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D182516-CA90-32BA-E055-B18AE283AAE3}"/>
              </a:ext>
            </a:extLst>
          </p:cNvPr>
          <p:cNvSpPr txBox="1"/>
          <p:nvPr/>
        </p:nvSpPr>
        <p:spPr>
          <a:xfrm>
            <a:off x="11314990" y="5062411"/>
            <a:ext cx="427191" cy="523220"/>
          </a:xfrm>
          <a:prstGeom prst="rect">
            <a:avLst/>
          </a:prstGeom>
          <a:noFill/>
        </p:spPr>
        <p:txBody>
          <a:bodyPr wrap="square" rtlCol="0">
            <a:spAutoFit/>
          </a:bodyPr>
          <a:lstStyle/>
          <a:p>
            <a:r>
              <a:rPr lang="en-GB" sz="2800">
                <a:solidFill>
                  <a:srgbClr val="00917F"/>
                </a:solidFill>
                <a:latin typeface="Gotham Black" pitchFamily="50" charset="0"/>
              </a:rPr>
              <a:t>2</a:t>
            </a:r>
            <a:endParaRPr lang="en-GB" sz="2000">
              <a:solidFill>
                <a:srgbClr val="00917F"/>
              </a:solidFill>
              <a:latin typeface="Gotham Black" pitchFamily="50" charset="0"/>
            </a:endParaRPr>
          </a:p>
        </p:txBody>
      </p:sp>
    </p:spTree>
    <p:extLst>
      <p:ext uri="{BB962C8B-B14F-4D97-AF65-F5344CB8AC3E}">
        <p14:creationId xmlns:p14="http://schemas.microsoft.com/office/powerpoint/2010/main" val="3848640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A blue and white corner with a white star&#10;&#10;Description automatically generated">
            <a:extLst>
              <a:ext uri="{FF2B5EF4-FFF2-40B4-BE49-F238E27FC236}">
                <a16:creationId xmlns:a16="http://schemas.microsoft.com/office/drawing/2014/main" id="{20D2168A-56CD-D19D-51F2-C527CFD5F885}"/>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pic>
        <p:nvPicPr>
          <p:cNvPr id="4" name="Picture 3" descr="A doctor comforting a patient&#10;&#10;Description automatically generated">
            <a:extLst>
              <a:ext uri="{FF2B5EF4-FFF2-40B4-BE49-F238E27FC236}">
                <a16:creationId xmlns:a16="http://schemas.microsoft.com/office/drawing/2014/main" id="{50A7F0C7-A011-AFF7-E0C9-3B0FF5273C60}"/>
              </a:ext>
            </a:extLst>
          </p:cNvPr>
          <p:cNvPicPr>
            <a:picLocks noChangeAspect="1"/>
          </p:cNvPicPr>
          <p:nvPr/>
        </p:nvPicPr>
        <p:blipFill rotWithShape="1">
          <a:blip r:embed="rId4"/>
          <a:srcRect l="946" t="1099" r="22068" b="782"/>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Picture 5" descr="A doctor wearing surgical scrubs and gloves&#10;&#10;Description automatically generated">
            <a:extLst>
              <a:ext uri="{FF2B5EF4-FFF2-40B4-BE49-F238E27FC236}">
                <a16:creationId xmlns:a16="http://schemas.microsoft.com/office/drawing/2014/main" id="{F369930B-E537-875B-8267-69EEAEAA8BAE}"/>
              </a:ext>
            </a:extLst>
          </p:cNvPr>
          <p:cNvPicPr>
            <a:picLocks noChangeAspect="1"/>
          </p:cNvPicPr>
          <p:nvPr/>
        </p:nvPicPr>
        <p:blipFill rotWithShape="1">
          <a:blip r:embed="rId5"/>
          <a:srcRect r="13880" b="-1"/>
          <a:stretch/>
        </p:blipFill>
        <p:spPr>
          <a:xfrm>
            <a:off x="7612124" y="10531"/>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8" name="Content Placeholder 2">
            <a:extLst>
              <a:ext uri="{FF2B5EF4-FFF2-40B4-BE49-F238E27FC236}">
                <a16:creationId xmlns:a16="http://schemas.microsoft.com/office/drawing/2014/main" id="{832EF9DF-EA61-2022-6C94-9B18030CEB26}"/>
              </a:ext>
            </a:extLst>
          </p:cNvPr>
          <p:cNvSpPr txBox="1">
            <a:spLocks/>
          </p:cNvSpPr>
          <p:nvPr/>
        </p:nvSpPr>
        <p:spPr>
          <a:xfrm>
            <a:off x="1267673" y="1814249"/>
            <a:ext cx="6509791"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GB">
                <a:solidFill>
                  <a:schemeClr val="tx1"/>
                </a:solidFill>
                <a:latin typeface="Gotham" panose="02000504020000020004" pitchFamily="2" charset="0"/>
              </a:rPr>
              <a:t>High sickness absence </a:t>
            </a:r>
          </a:p>
          <a:p>
            <a:pPr marL="285750" indent="-285750">
              <a:buFont typeface="Arial" panose="020B0604020202020204" pitchFamily="34" charset="0"/>
              <a:buChar char="•"/>
            </a:pPr>
            <a:r>
              <a:rPr lang="en-GB">
                <a:solidFill>
                  <a:schemeClr val="tx1"/>
                </a:solidFill>
                <a:latin typeface="Gotham" panose="02000504020000020004" pitchFamily="2" charset="0"/>
              </a:rPr>
              <a:t>High turnover </a:t>
            </a:r>
          </a:p>
          <a:p>
            <a:pPr marL="285750" indent="-285750">
              <a:buFont typeface="Arial" panose="020B0604020202020204" pitchFamily="34" charset="0"/>
              <a:buChar char="•"/>
            </a:pPr>
            <a:r>
              <a:rPr lang="en-GB">
                <a:solidFill>
                  <a:schemeClr val="tx1"/>
                </a:solidFill>
                <a:latin typeface="Gotham" panose="02000504020000020004" pitchFamily="2" charset="0"/>
              </a:rPr>
              <a:t>High stress levels </a:t>
            </a:r>
            <a:endParaRPr lang="en-GB">
              <a:solidFill>
                <a:schemeClr val="tx1"/>
              </a:solidFill>
            </a:endParaRPr>
          </a:p>
          <a:p>
            <a:endParaRPr lang="en-GB" b="1">
              <a:solidFill>
                <a:schemeClr val="tx1"/>
              </a:solidFill>
              <a:latin typeface="Gotham" panose="02000504020000020004" pitchFamily="2" charset="0"/>
            </a:endParaRPr>
          </a:p>
          <a:p>
            <a:r>
              <a:rPr lang="en-GB" b="1">
                <a:solidFill>
                  <a:schemeClr val="tx1"/>
                </a:solidFill>
                <a:latin typeface="Gotham" panose="02000504020000020004" pitchFamily="2" charset="0"/>
              </a:rPr>
              <a:t>Leading to damaging consequences for:</a:t>
            </a:r>
          </a:p>
          <a:p>
            <a:pPr marL="285750" indent="-285750">
              <a:buFont typeface="Arial" panose="020B0604020202020204" pitchFamily="34" charset="0"/>
              <a:buChar char="•"/>
            </a:pPr>
            <a:r>
              <a:rPr lang="en-GB">
                <a:solidFill>
                  <a:schemeClr val="tx1"/>
                </a:solidFill>
                <a:latin typeface="Gotham" panose="02000504020000020004" pitchFamily="2" charset="0"/>
              </a:rPr>
              <a:t>Staff health</a:t>
            </a:r>
          </a:p>
          <a:p>
            <a:pPr marL="285750" indent="-285750">
              <a:buFont typeface="Arial" panose="020B0604020202020204" pitchFamily="34" charset="0"/>
              <a:buChar char="•"/>
            </a:pPr>
            <a:r>
              <a:rPr lang="en-GB">
                <a:solidFill>
                  <a:schemeClr val="tx1"/>
                </a:solidFill>
                <a:latin typeface="Gotham" panose="02000504020000020004" pitchFamily="2" charset="0"/>
              </a:rPr>
              <a:t>Staff performance </a:t>
            </a:r>
          </a:p>
          <a:p>
            <a:pPr marL="285750" indent="-285750">
              <a:buFont typeface="Arial" panose="020B0604020202020204" pitchFamily="34" charset="0"/>
              <a:buChar char="•"/>
            </a:pPr>
            <a:r>
              <a:rPr lang="en-GB">
                <a:solidFill>
                  <a:schemeClr val="tx1"/>
                </a:solidFill>
                <a:latin typeface="Gotham" panose="02000504020000020004" pitchFamily="2" charset="0"/>
              </a:rPr>
              <a:t>Quality of care </a:t>
            </a:r>
          </a:p>
          <a:p>
            <a:pPr marL="285750" indent="-285750">
              <a:buFont typeface="Arial" panose="020B0604020202020204" pitchFamily="34" charset="0"/>
              <a:buChar char="•"/>
            </a:pPr>
            <a:r>
              <a:rPr lang="en-GB">
                <a:solidFill>
                  <a:schemeClr val="tx1"/>
                </a:solidFill>
                <a:latin typeface="Gotham" panose="02000504020000020004" pitchFamily="2" charset="0"/>
              </a:rPr>
              <a:t>Patient Mortality rates </a:t>
            </a:r>
          </a:p>
          <a:p>
            <a:pPr marL="285750" indent="-285750">
              <a:buFont typeface="Arial" panose="020B0604020202020204" pitchFamily="34" charset="0"/>
              <a:buChar char="•"/>
            </a:pPr>
            <a:endParaRPr lang="en-GB" b="1">
              <a:solidFill>
                <a:schemeClr val="tx1"/>
              </a:solidFill>
            </a:endParaRPr>
          </a:p>
          <a:p>
            <a:pPr marL="285750" indent="-285750">
              <a:buFont typeface="Arial" panose="020B0604020202020204" pitchFamily="34" charset="0"/>
              <a:buChar char="•"/>
            </a:pPr>
            <a:endParaRPr lang="en-GB">
              <a:solidFill>
                <a:schemeClr val="tx1"/>
              </a:solidFill>
            </a:endParaRPr>
          </a:p>
        </p:txBody>
      </p:sp>
      <p:sp>
        <p:nvSpPr>
          <p:cNvPr id="10" name="Title 2">
            <a:extLst>
              <a:ext uri="{FF2B5EF4-FFF2-40B4-BE49-F238E27FC236}">
                <a16:creationId xmlns:a16="http://schemas.microsoft.com/office/drawing/2014/main" id="{82433DE0-1075-B3E2-B9CF-AFE59638B624}"/>
              </a:ext>
            </a:extLst>
          </p:cNvPr>
          <p:cNvSpPr txBox="1">
            <a:spLocks/>
          </p:cNvSpPr>
          <p:nvPr/>
        </p:nvSpPr>
        <p:spPr>
          <a:xfrm>
            <a:off x="605814" y="522369"/>
            <a:ext cx="68475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25083"/>
                </a:solidFill>
                <a:latin typeface="Gotham"/>
              </a:rPr>
              <a:t>When good work or compassion is missing…</a:t>
            </a:r>
            <a:endParaRPr lang="en-US" sz="4000">
              <a:solidFill>
                <a:srgbClr val="325083"/>
              </a:solidFill>
              <a:cs typeface="Calibri"/>
            </a:endParaRPr>
          </a:p>
        </p:txBody>
      </p:sp>
    </p:spTree>
    <p:extLst>
      <p:ext uri="{BB962C8B-B14F-4D97-AF65-F5344CB8AC3E}">
        <p14:creationId xmlns:p14="http://schemas.microsoft.com/office/powerpoint/2010/main" val="3086659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7" descr="A blue and white corner with a white star&#10;&#10;Description automatically generated">
            <a:extLst>
              <a:ext uri="{FF2B5EF4-FFF2-40B4-BE49-F238E27FC236}">
                <a16:creationId xmlns:a16="http://schemas.microsoft.com/office/drawing/2014/main" id="{A7ABDEE5-F7E2-3A3B-45E8-72281B3117CF}"/>
              </a:ext>
            </a:extLst>
          </p:cNvPr>
          <p:cNvPicPr>
            <a:picLocks noChangeAspect="1"/>
          </p:cNvPicPr>
          <p:nvPr/>
        </p:nvPicPr>
        <p:blipFill>
          <a:blip r:embed="rId3"/>
          <a:stretch>
            <a:fillRect/>
          </a:stretch>
        </p:blipFill>
        <p:spPr>
          <a:xfrm>
            <a:off x="-761" y="1778782"/>
            <a:ext cx="5077158" cy="5077158"/>
          </a:xfrm>
          <a:prstGeom prst="rect">
            <a:avLst/>
          </a:prstGeom>
        </p:spPr>
      </p:pic>
      <p:pic>
        <p:nvPicPr>
          <p:cNvPr id="4" name="Picture 3" descr="A person in a hospital bed">
            <a:extLst>
              <a:ext uri="{FF2B5EF4-FFF2-40B4-BE49-F238E27FC236}">
                <a16:creationId xmlns:a16="http://schemas.microsoft.com/office/drawing/2014/main" id="{3B33649C-751A-9B50-D0B0-8C4B8DFB6C69}"/>
              </a:ext>
            </a:extLst>
          </p:cNvPr>
          <p:cNvPicPr>
            <a:picLocks noChangeAspect="1"/>
          </p:cNvPicPr>
          <p:nvPr/>
        </p:nvPicPr>
        <p:blipFill rotWithShape="1">
          <a:blip r:embed="rId4">
            <a:extLst>
              <a:ext uri="{28A0092B-C50C-407E-A947-70E740481C1C}">
                <a14:useLocalDpi xmlns:a14="http://schemas.microsoft.com/office/drawing/2010/main" val="0"/>
              </a:ext>
            </a:extLst>
          </a:blip>
          <a:srcRect t="8559" r="-2" b="2115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group of women in a hospital room">
            <a:extLst>
              <a:ext uri="{FF2B5EF4-FFF2-40B4-BE49-F238E27FC236}">
                <a16:creationId xmlns:a16="http://schemas.microsoft.com/office/drawing/2014/main" id="{C3167628-E375-4CB6-3026-917510E19FF8}"/>
              </a:ext>
            </a:extLst>
          </p:cNvPr>
          <p:cNvPicPr>
            <a:picLocks noChangeAspect="1"/>
          </p:cNvPicPr>
          <p:nvPr/>
        </p:nvPicPr>
        <p:blipFill rotWithShape="1">
          <a:blip r:embed="rId5">
            <a:extLst>
              <a:ext uri="{28A0092B-C50C-407E-A947-70E740481C1C}">
                <a14:useLocalDpi xmlns:a14="http://schemas.microsoft.com/office/drawing/2010/main" val="0"/>
              </a:ext>
            </a:extLst>
          </a:blip>
          <a:srcRect t="9063" r="-2" b="2397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7" name="Title 2">
            <a:extLst>
              <a:ext uri="{FF2B5EF4-FFF2-40B4-BE49-F238E27FC236}">
                <a16:creationId xmlns:a16="http://schemas.microsoft.com/office/drawing/2014/main" id="{D449263C-6A48-5E30-032C-02E76FF346F3}"/>
              </a:ext>
            </a:extLst>
          </p:cNvPr>
          <p:cNvSpPr txBox="1">
            <a:spLocks/>
          </p:cNvSpPr>
          <p:nvPr/>
        </p:nvSpPr>
        <p:spPr>
          <a:xfrm>
            <a:off x="605814" y="1246633"/>
            <a:ext cx="439164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25083"/>
                </a:solidFill>
                <a:latin typeface="Gotham"/>
              </a:rPr>
              <a:t>This is a great day</a:t>
            </a:r>
            <a:r>
              <a:rPr lang="en-US" sz="4000" b="1">
                <a:solidFill>
                  <a:srgbClr val="00917F"/>
                </a:solidFill>
                <a:latin typeface="Gotham"/>
                <a:cs typeface="Calibri"/>
              </a:rPr>
              <a:t>…</a:t>
            </a:r>
          </a:p>
          <a:p>
            <a:endParaRPr lang="en-US" sz="4000" b="1">
              <a:solidFill>
                <a:srgbClr val="325083"/>
              </a:solidFill>
              <a:latin typeface="Gotham"/>
              <a:cs typeface="Calibri"/>
            </a:endParaRPr>
          </a:p>
          <a:p>
            <a:r>
              <a:rPr lang="en-US" sz="4000" b="1">
                <a:solidFill>
                  <a:srgbClr val="325083"/>
                </a:solidFill>
                <a:latin typeface="Gotham"/>
                <a:cs typeface="Calibri"/>
              </a:rPr>
              <a:t>or not!</a:t>
            </a:r>
            <a:endParaRPr lang="en-US" sz="4000" b="1">
              <a:solidFill>
                <a:srgbClr val="325083"/>
              </a:solidFill>
              <a:latin typeface="Gotham"/>
            </a:endParaRPr>
          </a:p>
        </p:txBody>
      </p:sp>
      <p:grpSp>
        <p:nvGrpSpPr>
          <p:cNvPr id="12" name="Group 11">
            <a:extLst>
              <a:ext uri="{FF2B5EF4-FFF2-40B4-BE49-F238E27FC236}">
                <a16:creationId xmlns:a16="http://schemas.microsoft.com/office/drawing/2014/main" id="{AA2AED47-7B27-663A-4183-75B18AB653DB}"/>
              </a:ext>
            </a:extLst>
          </p:cNvPr>
          <p:cNvGrpSpPr/>
          <p:nvPr/>
        </p:nvGrpSpPr>
        <p:grpSpPr>
          <a:xfrm>
            <a:off x="10542802" y="5047792"/>
            <a:ext cx="1279301" cy="1420292"/>
            <a:chOff x="10542802" y="5047792"/>
            <a:chExt cx="1279301" cy="1420292"/>
          </a:xfrm>
        </p:grpSpPr>
        <p:sp>
          <p:nvSpPr>
            <p:cNvPr id="2" name="Oval 1">
              <a:extLst>
                <a:ext uri="{FF2B5EF4-FFF2-40B4-BE49-F238E27FC236}">
                  <a16:creationId xmlns:a16="http://schemas.microsoft.com/office/drawing/2014/main" id="{AE9A929E-A9A0-457F-5A90-36403711594E}"/>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470A55A9-4ABB-04A5-85A4-81D0471E4E9D}"/>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Document with solid fill">
              <a:extLst>
                <a:ext uri="{FF2B5EF4-FFF2-40B4-BE49-F238E27FC236}">
                  <a16:creationId xmlns:a16="http://schemas.microsoft.com/office/drawing/2014/main" id="{E69934A4-831D-594E-3928-72894A0A6B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69036" y="5442013"/>
              <a:ext cx="826296" cy="826296"/>
            </a:xfrm>
            <a:prstGeom prst="rect">
              <a:avLst/>
            </a:prstGeom>
            <a:effectLst/>
          </p:spPr>
        </p:pic>
        <p:sp>
          <p:nvSpPr>
            <p:cNvPr id="6" name="Oval 5">
              <a:extLst>
                <a:ext uri="{FF2B5EF4-FFF2-40B4-BE49-F238E27FC236}">
                  <a16:creationId xmlns:a16="http://schemas.microsoft.com/office/drawing/2014/main" id="{AD5C13EF-1F26-122A-48E1-3121A2ECE5EC}"/>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083679-BE01-8273-D9E3-01F0112CB957}"/>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B1D5602-80EB-6712-2572-97227A45D1A1}"/>
                </a:ext>
              </a:extLst>
            </p:cNvPr>
            <p:cNvSpPr txBox="1"/>
            <p:nvPr/>
          </p:nvSpPr>
          <p:spPr>
            <a:xfrm>
              <a:off x="11314990" y="5062411"/>
              <a:ext cx="427191" cy="523220"/>
            </a:xfrm>
            <a:prstGeom prst="rect">
              <a:avLst/>
            </a:prstGeom>
            <a:noFill/>
          </p:spPr>
          <p:txBody>
            <a:bodyPr wrap="square" rtlCol="0">
              <a:spAutoFit/>
            </a:bodyPr>
            <a:lstStyle/>
            <a:p>
              <a:r>
                <a:rPr lang="en-GB" sz="2800">
                  <a:solidFill>
                    <a:srgbClr val="00917F"/>
                  </a:solidFill>
                  <a:latin typeface="Gotham Black" pitchFamily="50" charset="0"/>
                </a:rPr>
                <a:t>3</a:t>
              </a:r>
              <a:endParaRPr lang="en-GB" sz="2000">
                <a:solidFill>
                  <a:srgbClr val="00917F"/>
                </a:solidFill>
                <a:latin typeface="Gotham Black" pitchFamily="50" charset="0"/>
              </a:endParaRPr>
            </a:p>
          </p:txBody>
        </p:sp>
      </p:grpSp>
    </p:spTree>
    <p:extLst>
      <p:ext uri="{BB962C8B-B14F-4D97-AF65-F5344CB8AC3E}">
        <p14:creationId xmlns:p14="http://schemas.microsoft.com/office/powerpoint/2010/main" val="176012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A blue and white corner with a white star&#10;&#10;Description automatically generated">
            <a:extLst>
              <a:ext uri="{FF2B5EF4-FFF2-40B4-BE49-F238E27FC236}">
                <a16:creationId xmlns:a16="http://schemas.microsoft.com/office/drawing/2014/main" id="{15302EF8-6BAD-2E23-D1F2-6CB316B7666B}"/>
              </a:ext>
            </a:extLst>
          </p:cNvPr>
          <p:cNvPicPr>
            <a:picLocks noGrp="1" noRo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6" name="Title 2">
            <a:extLst>
              <a:ext uri="{FF2B5EF4-FFF2-40B4-BE49-F238E27FC236}">
                <a16:creationId xmlns:a16="http://schemas.microsoft.com/office/drawing/2014/main" id="{22DB16CA-0F41-264A-869C-E84028C715E0}"/>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25083"/>
                </a:solidFill>
                <a:latin typeface="Gotham"/>
              </a:rPr>
              <a:t>Definition of Compassion</a:t>
            </a:r>
            <a:endParaRPr lang="en-US" sz="4000">
              <a:solidFill>
                <a:srgbClr val="325083"/>
              </a:solidFill>
              <a:cs typeface="Calibri"/>
            </a:endParaRPr>
          </a:p>
        </p:txBody>
      </p:sp>
      <p:cxnSp>
        <p:nvCxnSpPr>
          <p:cNvPr id="7" name="Straight Connector 6">
            <a:extLst>
              <a:ext uri="{FF2B5EF4-FFF2-40B4-BE49-F238E27FC236}">
                <a16:creationId xmlns:a16="http://schemas.microsoft.com/office/drawing/2014/main" id="{F84F4FB4-0D29-60EA-8BFB-EF08DAC315BA}"/>
              </a:ext>
            </a:extLst>
          </p:cNvPr>
          <p:cNvCxnSpPr/>
          <p:nvPr/>
        </p:nvCxnSpPr>
        <p:spPr>
          <a:xfrm>
            <a:off x="778771" y="2683994"/>
            <a:ext cx="4045727" cy="0"/>
          </a:xfrm>
          <a:prstGeom prst="line">
            <a:avLst/>
          </a:prstGeom>
          <a:ln>
            <a:solidFill>
              <a:srgbClr val="00917F"/>
            </a:solidFill>
          </a:ln>
        </p:spPr>
        <p:style>
          <a:lnRef idx="2">
            <a:schemeClr val="dk1"/>
          </a:lnRef>
          <a:fillRef idx="0">
            <a:schemeClr val="dk1"/>
          </a:fillRef>
          <a:effectRef idx="1">
            <a:schemeClr val="dk1"/>
          </a:effectRef>
          <a:fontRef idx="minor">
            <a:schemeClr val="tx1"/>
          </a:fontRef>
        </p:style>
      </p:cxnSp>
      <p:sp>
        <p:nvSpPr>
          <p:cNvPr id="8" name="Title 2">
            <a:extLst>
              <a:ext uri="{FF2B5EF4-FFF2-40B4-BE49-F238E27FC236}">
                <a16:creationId xmlns:a16="http://schemas.microsoft.com/office/drawing/2014/main" id="{B3566F31-EC27-B07F-2A97-3E977D265D0F}"/>
              </a:ext>
            </a:extLst>
          </p:cNvPr>
          <p:cNvSpPr txBox="1">
            <a:spLocks/>
          </p:cNvSpPr>
          <p:nvPr/>
        </p:nvSpPr>
        <p:spPr>
          <a:xfrm>
            <a:off x="605814" y="2979111"/>
            <a:ext cx="439164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i="1" dirty="0">
                <a:effectLst/>
                <a:latin typeface="Gotham" panose="02000504020000020004" pitchFamily="2" charset="0"/>
              </a:rPr>
              <a:t>“a sensitivity to suffering in self and others, with a commitment to try to alleviate and prevent it”</a:t>
            </a:r>
          </a:p>
          <a:p>
            <a:endParaRPr lang="en-GB" sz="2400" i="1" dirty="0">
              <a:effectLst/>
              <a:latin typeface="Gotham" panose="02000504020000020004" pitchFamily="2" charset="0"/>
            </a:endParaRPr>
          </a:p>
          <a:p>
            <a:r>
              <a:rPr lang="en-GB" sz="2400" b="1" i="0" dirty="0">
                <a:effectLst/>
                <a:latin typeface="Gotham" panose="02000504020000020004" pitchFamily="2" charset="0"/>
              </a:rPr>
              <a:t>Gilbert, 2017</a:t>
            </a:r>
          </a:p>
        </p:txBody>
      </p:sp>
      <p:pic>
        <p:nvPicPr>
          <p:cNvPr id="9" name="Picture 8">
            <a:extLst>
              <a:ext uri="{FF2B5EF4-FFF2-40B4-BE49-F238E27FC236}">
                <a16:creationId xmlns:a16="http://schemas.microsoft.com/office/drawing/2014/main" id="{EB27B578-7BC5-FBA8-BFA9-7E110C162F37}"/>
              </a:ext>
            </a:extLst>
          </p:cNvPr>
          <p:cNvPicPr>
            <a:picLocks noChangeAspect="1"/>
          </p:cNvPicPr>
          <p:nvPr/>
        </p:nvPicPr>
        <p:blipFill rotWithShape="1">
          <a:blip r:embed="rId4">
            <a:extLst>
              <a:ext uri="{28A0092B-C50C-407E-A947-70E740481C1C}">
                <a14:useLocalDpi xmlns:a14="http://schemas.microsoft.com/office/drawing/2010/main" val="0"/>
              </a:ext>
            </a:extLst>
          </a:blip>
          <a:srcRect l="10346" t="11080" r="301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0737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1461CF2F-6A66-3939-5878-706277230194}"/>
              </a:ext>
            </a:extLst>
          </p:cNvPr>
          <p:cNvPicPr>
            <a:picLocks noChangeAspect="1"/>
          </p:cNvPicPr>
          <p:nvPr/>
        </p:nvPicPr>
        <p:blipFill>
          <a:blip r:embed="rId4"/>
          <a:stretch>
            <a:fillRect/>
          </a:stretch>
        </p:blipFill>
        <p:spPr>
          <a:xfrm>
            <a:off x="-761" y="1778782"/>
            <a:ext cx="5077158" cy="5077158"/>
          </a:xfrm>
          <a:prstGeom prst="rect">
            <a:avLst/>
          </a:prstGeom>
        </p:spPr>
      </p:pic>
      <p:sp>
        <p:nvSpPr>
          <p:cNvPr id="3" name="Title 1">
            <a:extLst>
              <a:ext uri="{FF2B5EF4-FFF2-40B4-BE49-F238E27FC236}">
                <a16:creationId xmlns:a16="http://schemas.microsoft.com/office/drawing/2014/main" id="{AB56E9BE-FBF9-4FAE-95D4-504BDF8984C4}"/>
              </a:ext>
            </a:extLst>
          </p:cNvPr>
          <p:cNvSpPr>
            <a:spLocks noGrp="1"/>
          </p:cNvSpPr>
          <p:nvPr>
            <p:ph type="title"/>
          </p:nvPr>
        </p:nvSpPr>
        <p:spPr/>
        <p:txBody>
          <a:bodyPr vert="horz" lIns="91440" tIns="45720" rIns="91440" bIns="45720" rtlCol="0" anchor="t">
            <a:normAutofit/>
          </a:bodyPr>
          <a:lstStyle/>
          <a:p>
            <a:pPr algn="ctr"/>
            <a:r>
              <a:rPr lang="en-US" sz="4000" b="1" kern="1200" dirty="0">
                <a:solidFill>
                  <a:srgbClr val="325083"/>
                </a:solidFill>
                <a:latin typeface="Gotham"/>
              </a:rPr>
              <a:t>What do we mean by</a:t>
            </a:r>
            <a:br>
              <a:rPr lang="en-US" sz="4000" b="1" kern="1200" dirty="0">
                <a:solidFill>
                  <a:srgbClr val="325083"/>
                </a:solidFill>
                <a:latin typeface="Gotham"/>
              </a:rPr>
            </a:br>
            <a:r>
              <a:rPr lang="en-US" sz="4000" b="1" kern="1200" dirty="0">
                <a:solidFill>
                  <a:srgbClr val="325083"/>
                </a:solidFill>
                <a:latin typeface="Gotham"/>
              </a:rPr>
              <a:t>compassionate leadership?</a:t>
            </a:r>
            <a:r>
              <a:rPr lang="en-US" sz="4000" b="1" dirty="0">
                <a:solidFill>
                  <a:srgbClr val="325083"/>
                </a:solidFill>
                <a:latin typeface="Gotham"/>
              </a:rPr>
              <a:t> </a:t>
            </a:r>
            <a:endParaRPr lang="en-US" sz="4000" b="1" kern="1200" dirty="0">
              <a:solidFill>
                <a:srgbClr val="325083"/>
              </a:solidFill>
              <a:latin typeface="Gotham" panose="02000504020000020004" pitchFamily="2" charset="0"/>
            </a:endParaRPr>
          </a:p>
        </p:txBody>
      </p:sp>
      <p:pic>
        <p:nvPicPr>
          <p:cNvPr id="4" name="Online Media 3" title="Professor Michael West: Leadership in today's NHS">
            <a:hlinkClick r:id="" action="ppaction://media"/>
            <a:extLst>
              <a:ext uri="{FF2B5EF4-FFF2-40B4-BE49-F238E27FC236}">
                <a16:creationId xmlns:a16="http://schemas.microsoft.com/office/drawing/2014/main" id="{79EFF162-D160-4F7D-8550-230B4023ADC2}"/>
              </a:ext>
            </a:extLst>
          </p:cNvPr>
          <p:cNvPicPr>
            <a:picLocks noRot="1" noChangeAspect="1"/>
          </p:cNvPicPr>
          <p:nvPr>
            <a:videoFile r:link="rId1"/>
          </p:nvPr>
        </p:nvPicPr>
        <p:blipFill>
          <a:blip r:embed="rId5"/>
          <a:stretch>
            <a:fillRect/>
          </a:stretch>
        </p:blipFill>
        <p:spPr>
          <a:xfrm>
            <a:off x="2078206" y="1690688"/>
            <a:ext cx="8035588" cy="4540106"/>
          </a:xfrm>
          <a:prstGeom prst="rect">
            <a:avLst/>
          </a:prstGeom>
        </p:spPr>
      </p:pic>
    </p:spTree>
    <p:extLst>
      <p:ext uri="{BB962C8B-B14F-4D97-AF65-F5344CB8AC3E}">
        <p14:creationId xmlns:p14="http://schemas.microsoft.com/office/powerpoint/2010/main" val="325968474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57C3D01D-5665-603E-CDCE-5E6A099339CB}"/>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2" name="Rectangle 21" descr="Compassionate Behaviours Compass">
            <a:extLst>
              <a:ext uri="{FF2B5EF4-FFF2-40B4-BE49-F238E27FC236}">
                <a16:creationId xmlns:a16="http://schemas.microsoft.com/office/drawing/2014/main" id="{D19D8692-3466-4ACA-B9C2-DC5BDC33A7EF}"/>
              </a:ext>
            </a:extLst>
          </p:cNvPr>
          <p:cNvSpPr/>
          <p:nvPr/>
        </p:nvSpPr>
        <p:spPr>
          <a:xfrm>
            <a:off x="1027692" y="146728"/>
            <a:ext cx="1013661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917F"/>
                </a:solidFill>
                <a:effectLst/>
                <a:uLnTx/>
                <a:uFillTx/>
                <a:latin typeface="Gotham" panose="02000504050000020004" pitchFamily="2" charset="0"/>
              </a:rPr>
              <a:t>Compass</a:t>
            </a:r>
            <a:r>
              <a:rPr kumimoji="0" lang="en-GB" sz="4000" b="1" i="0" u="none" strike="noStrike" kern="1200" cap="none" spc="0" normalizeH="0" baseline="0" noProof="0">
                <a:ln>
                  <a:noFill/>
                </a:ln>
                <a:solidFill>
                  <a:srgbClr val="325083"/>
                </a:solidFill>
                <a:effectLst/>
                <a:uLnTx/>
                <a:uFillTx/>
                <a:latin typeface="Gotham" panose="02000504050000020004" pitchFamily="2" charset="0"/>
              </a:rPr>
              <a:t>ionate Behaviours Compass</a:t>
            </a:r>
            <a:endParaRPr kumimoji="0" lang="en-GB" sz="4000" b="0" i="0" u="none" strike="noStrike" kern="1200" cap="none" spc="0" normalizeH="0" baseline="0" noProof="0">
              <a:ln>
                <a:noFill/>
              </a:ln>
              <a:solidFill>
                <a:srgbClr val="325083"/>
              </a:solidFill>
              <a:effectLst/>
              <a:uLnTx/>
              <a:uFillTx/>
              <a:latin typeface="Gotham" panose="02000504050000020004" pitchFamily="2" charset="0"/>
            </a:endParaRPr>
          </a:p>
        </p:txBody>
      </p:sp>
      <p:sp>
        <p:nvSpPr>
          <p:cNvPr id="30" name="Rectangle: Rounded Corners 29">
            <a:extLst>
              <a:ext uri="{FF2B5EF4-FFF2-40B4-BE49-F238E27FC236}">
                <a16:creationId xmlns:a16="http://schemas.microsoft.com/office/drawing/2014/main" id="{18BF70F3-BCEC-9077-92AC-FEC483D8BDFF}"/>
              </a:ext>
              <a:ext uri="{C183D7F6-B498-43B3-948B-1728B52AA6E4}">
                <adec:decorative xmlns:adec="http://schemas.microsoft.com/office/drawing/2017/decorative" val="1"/>
              </a:ext>
            </a:extLst>
          </p:cNvPr>
          <p:cNvSpPr/>
          <p:nvPr/>
        </p:nvSpPr>
        <p:spPr>
          <a:xfrm>
            <a:off x="3085876" y="917778"/>
            <a:ext cx="5900008" cy="5793494"/>
          </a:xfrm>
          <a:prstGeom prst="roundRect">
            <a:avLst>
              <a:gd name="adj" fmla="val 3017"/>
            </a:avLst>
          </a:prstGeom>
          <a:solidFill>
            <a:srgbClr val="F9FCF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chemeClr val="bg1"/>
                </a:solidFill>
              </a:rPr>
              <a:t> </a:t>
            </a:r>
          </a:p>
        </p:txBody>
      </p:sp>
      <p:pic>
        <p:nvPicPr>
          <p:cNvPr id="1024" name="Picture 1023">
            <a:extLst>
              <a:ext uri="{FF2B5EF4-FFF2-40B4-BE49-F238E27FC236}">
                <a16:creationId xmlns:a16="http://schemas.microsoft.com/office/drawing/2014/main" id="{E465C521-668A-CDFF-427B-475E3E33348D}"/>
              </a:ext>
              <a:ext uri="{C183D7F6-B498-43B3-948B-1728B52AA6E4}">
                <adec:decorative xmlns:adec="http://schemas.microsoft.com/office/drawing/2017/decorative" val="1"/>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384" t="11517" r="11674" b="7622"/>
          <a:stretch/>
        </p:blipFill>
        <p:spPr>
          <a:xfrm rot="18855899">
            <a:off x="3314845" y="1034518"/>
            <a:ext cx="5386829" cy="5628102"/>
          </a:xfrm>
          <a:prstGeom prst="ellipse">
            <a:avLst/>
          </a:prstGeom>
        </p:spPr>
      </p:pic>
      <p:sp>
        <p:nvSpPr>
          <p:cNvPr id="1027" name="TextBox 1026">
            <a:extLst>
              <a:ext uri="{FF2B5EF4-FFF2-40B4-BE49-F238E27FC236}">
                <a16:creationId xmlns:a16="http://schemas.microsoft.com/office/drawing/2014/main" id="{9E079E3C-F073-AA35-D1B7-32BB69396A21}"/>
              </a:ext>
            </a:extLst>
          </p:cNvPr>
          <p:cNvSpPr txBox="1"/>
          <p:nvPr/>
        </p:nvSpPr>
        <p:spPr>
          <a:xfrm>
            <a:off x="5408523" y="1326526"/>
            <a:ext cx="1254715" cy="307777"/>
          </a:xfrm>
          <a:prstGeom prst="rect">
            <a:avLst/>
          </a:prstGeom>
          <a:noFill/>
        </p:spPr>
        <p:txBody>
          <a:bodyPr wrap="square" rtlCol="0">
            <a:spAutoFit/>
          </a:bodyPr>
          <a:lstStyle/>
          <a:p>
            <a:r>
              <a:rPr lang="en-GB" sz="1400" b="1">
                <a:latin typeface="Century Gothic" panose="020B0502020202020204" pitchFamily="34" charset="0"/>
              </a:rPr>
              <a:t>Attending</a:t>
            </a:r>
          </a:p>
        </p:txBody>
      </p:sp>
      <p:sp>
        <p:nvSpPr>
          <p:cNvPr id="1029" name="TextBox 1028">
            <a:extLst>
              <a:ext uri="{FF2B5EF4-FFF2-40B4-BE49-F238E27FC236}">
                <a16:creationId xmlns:a16="http://schemas.microsoft.com/office/drawing/2014/main" id="{ACDD52BE-0285-BBB6-8166-D42A2EEB3BA3}"/>
              </a:ext>
            </a:extLst>
          </p:cNvPr>
          <p:cNvSpPr txBox="1"/>
          <p:nvPr/>
        </p:nvSpPr>
        <p:spPr>
          <a:xfrm>
            <a:off x="4679931" y="1634303"/>
            <a:ext cx="2399398" cy="830997"/>
          </a:xfrm>
          <a:prstGeom prst="rect">
            <a:avLst/>
          </a:prstGeom>
          <a:noFill/>
        </p:spPr>
        <p:txBody>
          <a:bodyPr wrap="square" rtlCol="0">
            <a:spAutoFit/>
          </a:bodyPr>
          <a:lstStyle/>
          <a:p>
            <a:pPr algn="ctr"/>
            <a:r>
              <a:rPr lang="en-GB" sz="1200">
                <a:latin typeface="Century Gothic" panose="020B0502020202020204" pitchFamily="34" charset="0"/>
              </a:rPr>
              <a:t>Being present with those we lead. It requires that we ‘listen with attention and fascination’.</a:t>
            </a:r>
          </a:p>
        </p:txBody>
      </p:sp>
      <p:sp>
        <p:nvSpPr>
          <p:cNvPr id="1030" name="TextBox 1029">
            <a:extLst>
              <a:ext uri="{FF2B5EF4-FFF2-40B4-BE49-F238E27FC236}">
                <a16:creationId xmlns:a16="http://schemas.microsoft.com/office/drawing/2014/main" id="{190F7E04-ABC7-B99F-5D68-4661E972BDC7}"/>
              </a:ext>
            </a:extLst>
          </p:cNvPr>
          <p:cNvSpPr txBox="1"/>
          <p:nvPr/>
        </p:nvSpPr>
        <p:spPr>
          <a:xfrm>
            <a:off x="7124458" y="2709826"/>
            <a:ext cx="1749214" cy="307777"/>
          </a:xfrm>
          <a:prstGeom prst="rect">
            <a:avLst/>
          </a:prstGeom>
          <a:noFill/>
        </p:spPr>
        <p:txBody>
          <a:bodyPr wrap="square" rtlCol="0">
            <a:spAutoFit/>
          </a:bodyPr>
          <a:lstStyle/>
          <a:p>
            <a:r>
              <a:rPr lang="en-GB" sz="1400" b="1">
                <a:latin typeface="Century Gothic" panose="020B0502020202020204" pitchFamily="34" charset="0"/>
              </a:rPr>
              <a:t>Understanding</a:t>
            </a:r>
          </a:p>
        </p:txBody>
      </p:sp>
      <p:sp>
        <p:nvSpPr>
          <p:cNvPr id="1031" name="Rectangle 1030" descr="is dependent on listening deeply.&#10; It requires that &#10;we take the &#10;time to listen &#10;in order to &#10;understand&#10; the challenges &#10;that those we lead face in their work">
            <a:extLst>
              <a:ext uri="{FF2B5EF4-FFF2-40B4-BE49-F238E27FC236}">
                <a16:creationId xmlns:a16="http://schemas.microsoft.com/office/drawing/2014/main" id="{1E9783A6-B2F3-409A-8977-24F69810FE1A}"/>
              </a:ext>
            </a:extLst>
          </p:cNvPr>
          <p:cNvSpPr/>
          <p:nvPr/>
        </p:nvSpPr>
        <p:spPr>
          <a:xfrm>
            <a:off x="6967089" y="2960551"/>
            <a:ext cx="1611464" cy="2123658"/>
          </a:xfrm>
          <a:prstGeom prst="rect">
            <a:avLst/>
          </a:prstGeom>
        </p:spPr>
        <p:txBody>
          <a:bodyPr wrap="square">
            <a:spAutoFit/>
          </a:bodyPr>
          <a:lstStyle/>
          <a:p>
            <a:pPr algn="r" defTabSz="914400">
              <a:defRPr/>
            </a:pPr>
            <a:r>
              <a:rPr lang="en-GB" sz="1200" kern="0">
                <a:latin typeface="Century Gothic" panose="020B0502020202020204" pitchFamily="34" charset="0"/>
              </a:rPr>
              <a:t>is dependent on listening deeply.</a:t>
            </a:r>
          </a:p>
          <a:p>
            <a:pPr algn="r" defTabSz="914400">
              <a:defRPr/>
            </a:pPr>
            <a:r>
              <a:rPr lang="en-GB" sz="1200" kern="0">
                <a:latin typeface="Century Gothic" panose="020B0502020202020204" pitchFamily="34" charset="0"/>
              </a:rPr>
              <a:t> It requires that </a:t>
            </a:r>
          </a:p>
          <a:p>
            <a:pPr algn="r" defTabSz="914400">
              <a:defRPr/>
            </a:pPr>
            <a:r>
              <a:rPr lang="en-GB" sz="1200" kern="0">
                <a:latin typeface="Century Gothic" panose="020B0502020202020204" pitchFamily="34" charset="0"/>
              </a:rPr>
              <a:t>we take the </a:t>
            </a:r>
          </a:p>
          <a:p>
            <a:pPr algn="r" defTabSz="914400">
              <a:defRPr/>
            </a:pPr>
            <a:r>
              <a:rPr lang="en-GB" sz="1200" kern="0">
                <a:latin typeface="Century Gothic" panose="020B0502020202020204" pitchFamily="34" charset="0"/>
              </a:rPr>
              <a:t>time to listen </a:t>
            </a:r>
          </a:p>
          <a:p>
            <a:pPr algn="r" defTabSz="914400">
              <a:defRPr/>
            </a:pPr>
            <a:r>
              <a:rPr lang="en-GB" sz="1200" kern="0">
                <a:latin typeface="Century Gothic" panose="020B0502020202020204" pitchFamily="34" charset="0"/>
              </a:rPr>
              <a:t>in order to </a:t>
            </a:r>
          </a:p>
          <a:p>
            <a:pPr algn="r" defTabSz="914400">
              <a:defRPr/>
            </a:pPr>
            <a:r>
              <a:rPr lang="en-GB" sz="1200" kern="0">
                <a:latin typeface="Century Gothic" panose="020B0502020202020204" pitchFamily="34" charset="0"/>
              </a:rPr>
              <a:t>understand</a:t>
            </a:r>
          </a:p>
          <a:p>
            <a:pPr algn="r" defTabSz="914400">
              <a:defRPr/>
            </a:pPr>
            <a:r>
              <a:rPr lang="en-GB" sz="1200" kern="0">
                <a:latin typeface="Century Gothic" panose="020B0502020202020204" pitchFamily="34" charset="0"/>
              </a:rPr>
              <a:t> the challenges </a:t>
            </a:r>
          </a:p>
          <a:p>
            <a:pPr algn="r" defTabSz="914400">
              <a:defRPr/>
            </a:pPr>
            <a:r>
              <a:rPr lang="en-GB" sz="1200" kern="0">
                <a:latin typeface="Century Gothic" panose="020B0502020202020204" pitchFamily="34" charset="0"/>
              </a:rPr>
              <a:t>that those we</a:t>
            </a:r>
          </a:p>
          <a:p>
            <a:pPr algn="r" defTabSz="914400">
              <a:defRPr/>
            </a:pPr>
            <a:r>
              <a:rPr lang="en-GB" sz="1200" kern="0">
                <a:latin typeface="Century Gothic" panose="020B0502020202020204" pitchFamily="34" charset="0"/>
              </a:rPr>
              <a:t>lead face in</a:t>
            </a:r>
          </a:p>
          <a:p>
            <a:pPr algn="r" defTabSz="914400">
              <a:defRPr/>
            </a:pPr>
            <a:r>
              <a:rPr lang="en-GB" sz="1200" kern="0">
                <a:latin typeface="Century Gothic" panose="020B0502020202020204" pitchFamily="34" charset="0"/>
              </a:rPr>
              <a:t>their work. </a:t>
            </a:r>
          </a:p>
        </p:txBody>
      </p:sp>
      <p:sp>
        <p:nvSpPr>
          <p:cNvPr id="1032" name="TextBox 1031">
            <a:extLst>
              <a:ext uri="{FF2B5EF4-FFF2-40B4-BE49-F238E27FC236}">
                <a16:creationId xmlns:a16="http://schemas.microsoft.com/office/drawing/2014/main" id="{CA03416B-4BE4-981E-D9DC-B4D528A9E4C3}"/>
              </a:ext>
            </a:extLst>
          </p:cNvPr>
          <p:cNvSpPr txBox="1"/>
          <p:nvPr/>
        </p:nvSpPr>
        <p:spPr>
          <a:xfrm>
            <a:off x="5287460" y="5059485"/>
            <a:ext cx="1379811" cy="307777"/>
          </a:xfrm>
          <a:prstGeom prst="rect">
            <a:avLst/>
          </a:prstGeom>
          <a:noFill/>
        </p:spPr>
        <p:txBody>
          <a:bodyPr wrap="square" rtlCol="0">
            <a:spAutoFit/>
          </a:bodyPr>
          <a:lstStyle/>
          <a:p>
            <a:pPr algn="ctr"/>
            <a:r>
              <a:rPr lang="en-GB" sz="1400" b="1">
                <a:latin typeface="Century Gothic" panose="020B0502020202020204" pitchFamily="34" charset="0"/>
              </a:rPr>
              <a:t>Empathising</a:t>
            </a:r>
          </a:p>
        </p:txBody>
      </p:sp>
      <p:sp>
        <p:nvSpPr>
          <p:cNvPr id="1033" name="Rectangle 1032" descr="is feeling the strains, pains, &#10;anxieties and frustrations of those&#10; we lead without being overwhelmed by those feelings.  This then gives leaders the motivation to help or serve&#10; those we lead. &#10;">
            <a:extLst>
              <a:ext uri="{FF2B5EF4-FFF2-40B4-BE49-F238E27FC236}">
                <a16:creationId xmlns:a16="http://schemas.microsoft.com/office/drawing/2014/main" id="{E42D96A8-BE11-6438-1248-4C05B8FD0F04}"/>
              </a:ext>
            </a:extLst>
          </p:cNvPr>
          <p:cNvSpPr/>
          <p:nvPr/>
        </p:nvSpPr>
        <p:spPr>
          <a:xfrm>
            <a:off x="4588842" y="5297299"/>
            <a:ext cx="3005833" cy="1200329"/>
          </a:xfrm>
          <a:prstGeom prst="rect">
            <a:avLst/>
          </a:prstGeom>
        </p:spPr>
        <p:txBody>
          <a:bodyPr wrap="square">
            <a:spAutoFit/>
          </a:bodyPr>
          <a:lstStyle/>
          <a:p>
            <a:pPr algn="ctr"/>
            <a:r>
              <a:rPr lang="en-GB" sz="1200">
                <a:latin typeface="Century Gothic" panose="020B0502020202020204" pitchFamily="34" charset="0"/>
              </a:rPr>
              <a:t>is feeling the strains, pains, </a:t>
            </a:r>
          </a:p>
          <a:p>
            <a:pPr algn="ctr"/>
            <a:r>
              <a:rPr lang="en-GB" sz="1200">
                <a:latin typeface="Century Gothic" panose="020B0502020202020204" pitchFamily="34" charset="0"/>
              </a:rPr>
              <a:t>anxieties and frustrations of those</a:t>
            </a:r>
          </a:p>
          <a:p>
            <a:pPr algn="ctr"/>
            <a:r>
              <a:rPr lang="en-GB" sz="1200">
                <a:latin typeface="Century Gothic" panose="020B0502020202020204" pitchFamily="34" charset="0"/>
              </a:rPr>
              <a:t> we lead without being overwhelmed by those feelings.  This then gives leaders the motivation to help or serve those we lead. </a:t>
            </a:r>
          </a:p>
        </p:txBody>
      </p:sp>
      <p:sp>
        <p:nvSpPr>
          <p:cNvPr id="1034" name="TextBox 1033">
            <a:extLst>
              <a:ext uri="{FF2B5EF4-FFF2-40B4-BE49-F238E27FC236}">
                <a16:creationId xmlns:a16="http://schemas.microsoft.com/office/drawing/2014/main" id="{6659CB4F-0728-F283-BD08-A5C33CFB545C}"/>
              </a:ext>
            </a:extLst>
          </p:cNvPr>
          <p:cNvSpPr txBox="1"/>
          <p:nvPr/>
        </p:nvSpPr>
        <p:spPr>
          <a:xfrm>
            <a:off x="3577600" y="2450337"/>
            <a:ext cx="1749214" cy="307777"/>
          </a:xfrm>
          <a:prstGeom prst="rect">
            <a:avLst/>
          </a:prstGeom>
          <a:noFill/>
        </p:spPr>
        <p:txBody>
          <a:bodyPr wrap="square" rtlCol="0">
            <a:spAutoFit/>
          </a:bodyPr>
          <a:lstStyle/>
          <a:p>
            <a:r>
              <a:rPr lang="en-GB" sz="1400" b="1">
                <a:latin typeface="Century Gothic" panose="020B0502020202020204" pitchFamily="34" charset="0"/>
              </a:rPr>
              <a:t>Helping</a:t>
            </a:r>
          </a:p>
        </p:txBody>
      </p:sp>
      <p:sp>
        <p:nvSpPr>
          <p:cNvPr id="1035" name="Flowchart: Stored Data 1034" descr="to ensure there’s a good path for those we lead to achieve their goals by removing the obstacles or providing the resources and support to help them deliver high quality care.&#10;">
            <a:extLst>
              <a:ext uri="{FF2B5EF4-FFF2-40B4-BE49-F238E27FC236}">
                <a16:creationId xmlns:a16="http://schemas.microsoft.com/office/drawing/2014/main" id="{A393E9FF-A468-720F-785B-90DEDCE2A9A6}"/>
              </a:ext>
            </a:extLst>
          </p:cNvPr>
          <p:cNvSpPr/>
          <p:nvPr/>
        </p:nvSpPr>
        <p:spPr>
          <a:xfrm>
            <a:off x="3216447" y="2681227"/>
            <a:ext cx="2036982" cy="2308324"/>
          </a:xfrm>
          <a:prstGeom prst="flowChartOnlineStorage">
            <a:avLst/>
          </a:prstGeom>
        </p:spPr>
        <p:txBody>
          <a:bodyPr wrap="square" lIns="0" rIns="0">
            <a:spAutoFit/>
          </a:bodyPr>
          <a:lstStyle/>
          <a:p>
            <a:r>
              <a:rPr lang="en-GB" sz="1200" dirty="0">
                <a:latin typeface="Century Gothic" panose="020B0502020202020204" pitchFamily="34" charset="0"/>
              </a:rPr>
              <a:t>to ensure there’s a good path for those we lead</a:t>
            </a:r>
          </a:p>
          <a:p>
            <a:r>
              <a:rPr lang="en-GB" sz="1200" dirty="0">
                <a:latin typeface="Century Gothic" panose="020B0502020202020204" pitchFamily="34" charset="0"/>
              </a:rPr>
              <a:t>to achieve</a:t>
            </a:r>
          </a:p>
          <a:p>
            <a:r>
              <a:rPr lang="en-GB" sz="1200" dirty="0">
                <a:latin typeface="Century Gothic" panose="020B0502020202020204" pitchFamily="34" charset="0"/>
              </a:rPr>
              <a:t>their goals by removing the obstacles or providing the resources and support to help them deliver</a:t>
            </a:r>
          </a:p>
          <a:p>
            <a:r>
              <a:rPr lang="en-GB" sz="1200" dirty="0">
                <a:latin typeface="Century Gothic" panose="020B0502020202020204" pitchFamily="34" charset="0"/>
              </a:rPr>
              <a:t>high quality care.</a:t>
            </a:r>
          </a:p>
        </p:txBody>
      </p:sp>
      <p:pic>
        <p:nvPicPr>
          <p:cNvPr id="1036" name="Graphic 1035" descr="Map compass">
            <a:extLst>
              <a:ext uri="{FF2B5EF4-FFF2-40B4-BE49-F238E27FC236}">
                <a16:creationId xmlns:a16="http://schemas.microsoft.com/office/drawing/2014/main" id="{FB1AA86A-C366-A735-5C42-AF04FC7F7C9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168" t="8286" r="9361" b="10031"/>
          <a:stretch/>
        </p:blipFill>
        <p:spPr>
          <a:xfrm>
            <a:off x="4967160" y="2760551"/>
            <a:ext cx="2102474" cy="2107948"/>
          </a:xfrm>
          <a:prstGeom prst="ellipse">
            <a:avLst/>
          </a:prstGeom>
        </p:spPr>
      </p:pic>
      <p:sp>
        <p:nvSpPr>
          <p:cNvPr id="1037" name="TextBox 1036">
            <a:extLst>
              <a:ext uri="{FF2B5EF4-FFF2-40B4-BE49-F238E27FC236}">
                <a16:creationId xmlns:a16="http://schemas.microsoft.com/office/drawing/2014/main" id="{92C85253-1470-A21F-CEC0-A682DFCCE9C4}"/>
              </a:ext>
              <a:ext uri="{C183D7F6-B498-43B3-948B-1728B52AA6E4}">
                <adec:decorative xmlns:adec="http://schemas.microsoft.com/office/drawing/2017/decorative" val="1"/>
              </a:ext>
            </a:extLst>
          </p:cNvPr>
          <p:cNvSpPr txBox="1"/>
          <p:nvPr/>
        </p:nvSpPr>
        <p:spPr>
          <a:xfrm>
            <a:off x="5861384" y="3103764"/>
            <a:ext cx="314026" cy="338554"/>
          </a:xfrm>
          <a:prstGeom prst="rect">
            <a:avLst/>
          </a:prstGeom>
          <a:noFill/>
        </p:spPr>
        <p:txBody>
          <a:bodyPr wrap="square" rtlCol="0">
            <a:spAutoFit/>
          </a:bodyPr>
          <a:lstStyle/>
          <a:p>
            <a:r>
              <a:rPr lang="en-GB" sz="1600">
                <a:solidFill>
                  <a:schemeClr val="bg1"/>
                </a:solidFill>
                <a:latin typeface="Century Gothic" panose="020B0502020202020204" pitchFamily="34" charset="0"/>
              </a:rPr>
              <a:t>N</a:t>
            </a:r>
          </a:p>
        </p:txBody>
      </p:sp>
      <p:pic>
        <p:nvPicPr>
          <p:cNvPr id="9" name="Graphic 8" descr="Document with solid fill">
            <a:extLst>
              <a:ext uri="{FF2B5EF4-FFF2-40B4-BE49-F238E27FC236}">
                <a16:creationId xmlns:a16="http://schemas.microsoft.com/office/drawing/2014/main" id="{A7803F08-8049-34D8-83A5-4B63903AE6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69036" y="5442013"/>
            <a:ext cx="826296" cy="826296"/>
          </a:xfrm>
          <a:prstGeom prst="rect">
            <a:avLst/>
          </a:prstGeom>
          <a:effectLst/>
        </p:spPr>
      </p:pic>
      <p:sp>
        <p:nvSpPr>
          <p:cNvPr id="11" name="TextBox 10">
            <a:extLst>
              <a:ext uri="{FF2B5EF4-FFF2-40B4-BE49-F238E27FC236}">
                <a16:creationId xmlns:a16="http://schemas.microsoft.com/office/drawing/2014/main" id="{65718748-B6A4-39ED-FD56-A92AFC76E9B6}"/>
              </a:ext>
            </a:extLst>
          </p:cNvPr>
          <p:cNvSpPr txBox="1"/>
          <p:nvPr/>
        </p:nvSpPr>
        <p:spPr>
          <a:xfrm>
            <a:off x="11314990" y="5062411"/>
            <a:ext cx="427191" cy="523220"/>
          </a:xfrm>
          <a:prstGeom prst="rect">
            <a:avLst/>
          </a:prstGeom>
          <a:noFill/>
        </p:spPr>
        <p:txBody>
          <a:bodyPr wrap="square" lIns="91440" tIns="45720" rIns="91440" bIns="45720" rtlCol="0" anchor="t">
            <a:spAutoFit/>
          </a:bodyPr>
          <a:lstStyle/>
          <a:p>
            <a:r>
              <a:rPr lang="en-GB" sz="2800">
                <a:solidFill>
                  <a:srgbClr val="00917F"/>
                </a:solidFill>
                <a:latin typeface="Gotham Black"/>
              </a:rPr>
              <a:t>4</a:t>
            </a:r>
            <a:endParaRPr lang="en-GB" sz="2000">
              <a:solidFill>
                <a:srgbClr val="00917F"/>
              </a:solidFill>
              <a:latin typeface="Gotham Black" pitchFamily="50" charset="0"/>
            </a:endParaRPr>
          </a:p>
        </p:txBody>
      </p:sp>
      <p:sp>
        <p:nvSpPr>
          <p:cNvPr id="13" name="Oval 12">
            <a:extLst>
              <a:ext uri="{FF2B5EF4-FFF2-40B4-BE49-F238E27FC236}">
                <a16:creationId xmlns:a16="http://schemas.microsoft.com/office/drawing/2014/main" id="{DA61F255-03D2-BEA2-1344-8CD3125A3E50}"/>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FC4A3A-B382-1B81-340D-E746C483B25C}"/>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Document with solid fill">
            <a:extLst>
              <a:ext uri="{FF2B5EF4-FFF2-40B4-BE49-F238E27FC236}">
                <a16:creationId xmlns:a16="http://schemas.microsoft.com/office/drawing/2014/main" id="{A30CC88A-4F94-EDA4-C2CD-5503BB65BC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05981" y="5455868"/>
            <a:ext cx="826296" cy="826296"/>
          </a:xfrm>
          <a:prstGeom prst="rect">
            <a:avLst/>
          </a:prstGeom>
          <a:effectLst/>
        </p:spPr>
      </p:pic>
      <p:sp>
        <p:nvSpPr>
          <p:cNvPr id="19" name="Oval 18">
            <a:extLst>
              <a:ext uri="{FF2B5EF4-FFF2-40B4-BE49-F238E27FC236}">
                <a16:creationId xmlns:a16="http://schemas.microsoft.com/office/drawing/2014/main" id="{883094AA-6E34-8615-B5EC-90BB7EA03E49}"/>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1757CC3D-7A83-FE17-F87C-ABFBBF88D961}"/>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CC151C5-D7A3-0798-03A7-4A41A3487B03}"/>
              </a:ext>
            </a:extLst>
          </p:cNvPr>
          <p:cNvSpPr txBox="1"/>
          <p:nvPr/>
        </p:nvSpPr>
        <p:spPr>
          <a:xfrm>
            <a:off x="11294208" y="5110902"/>
            <a:ext cx="427191" cy="523220"/>
          </a:xfrm>
          <a:prstGeom prst="rect">
            <a:avLst/>
          </a:prstGeom>
          <a:noFill/>
        </p:spPr>
        <p:txBody>
          <a:bodyPr wrap="square" lIns="91440" tIns="45720" rIns="91440" bIns="45720" rtlCol="0" anchor="t">
            <a:spAutoFit/>
          </a:bodyPr>
          <a:lstStyle/>
          <a:p>
            <a:r>
              <a:rPr lang="en-GB" sz="2800">
                <a:solidFill>
                  <a:srgbClr val="00917F"/>
                </a:solidFill>
                <a:latin typeface="Gotham Black" pitchFamily="50" charset="0"/>
              </a:rPr>
              <a:t>4</a:t>
            </a:r>
          </a:p>
        </p:txBody>
      </p:sp>
    </p:spTree>
    <p:extLst>
      <p:ext uri="{BB962C8B-B14F-4D97-AF65-F5344CB8AC3E}">
        <p14:creationId xmlns:p14="http://schemas.microsoft.com/office/powerpoint/2010/main" val="473005135"/>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EIW">
      <a:dk1>
        <a:sysClr val="windowText" lastClr="000000"/>
      </a:dk1>
      <a:lt1>
        <a:sysClr val="window" lastClr="FFFFFF"/>
      </a:lt1>
      <a:dk2>
        <a:srgbClr val="44546A"/>
      </a:dk2>
      <a:lt2>
        <a:srgbClr val="E7E6E6"/>
      </a:lt2>
      <a:accent1>
        <a:srgbClr val="304E82"/>
      </a:accent1>
      <a:accent2>
        <a:srgbClr val="575756"/>
      </a:accent2>
      <a:accent3>
        <a:srgbClr val="489CC9"/>
      </a:accent3>
      <a:accent4>
        <a:srgbClr val="00917F"/>
      </a:accent4>
      <a:accent5>
        <a:srgbClr val="ED8900"/>
      </a:accent5>
      <a:accent6>
        <a:srgbClr val="304E82"/>
      </a:accent6>
      <a:hlink>
        <a:srgbClr val="489CC9"/>
      </a:hlink>
      <a:folHlink>
        <a:srgbClr val="ED89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E97CDB4E6BCC43A409F26AF250FDF8" ma:contentTypeVersion="22" ma:contentTypeDescription="Create a new document." ma:contentTypeScope="" ma:versionID="beaf14dd3f73a6d14bcf1933c3ceabee">
  <xsd:schema xmlns:xsd="http://www.w3.org/2001/XMLSchema" xmlns:xs="http://www.w3.org/2001/XMLSchema" xmlns:p="http://schemas.microsoft.com/office/2006/metadata/properties" xmlns:ns2="b6c5a342-f1f1-4475-a893-f651a58eae8c" xmlns:ns3="546f4659-f852-46e6-844d-6648aa11bdf4" targetNamespace="http://schemas.microsoft.com/office/2006/metadata/properties" ma:root="true" ma:fieldsID="12bb748832af707dd4744b2b36be2bed" ns2:_="" ns3:_="">
    <xsd:import namespace="b6c5a342-f1f1-4475-a893-f651a58eae8c"/>
    <xsd:import namespace="546f4659-f852-46e6-844d-6648aa11bd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c5a342-f1f1-4475-a893-f651a58eae8c"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OCR" ma:index="7" nillable="true" ma:displayName="Extracted Text" ma:internalName="MediaServiceOCR" ma:readOnly="true">
      <xsd:simpleType>
        <xsd:restriction base="dms:Note">
          <xsd:maxLength value="255"/>
        </xsd:restriction>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ServiceLocation" ma:index="10" nillable="true" ma:displayName="Location" ma:internalName="MediaServiceLocatio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6f4659-f852-46e6-844d-6648aa11bdf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9a4d19d-624a-4d2a-b01f-abaa7989ec93}" ma:internalName="TaxCatchAll" ma:showField="CatchAllData" ma:web="546f4659-f852-46e6-844d-6648aa11bdf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c5a342-f1f1-4475-a893-f651a58eae8c">
      <Terms xmlns="http://schemas.microsoft.com/office/infopath/2007/PartnerControls"/>
    </lcf76f155ced4ddcb4097134ff3c332f>
    <TaxCatchAll xmlns="546f4659-f852-46e6-844d-6648aa11bdf4" xsi:nil="true"/>
    <SharedWithUsers xmlns="546f4659-f852-46e6-844d-6648aa11bdf4">
      <UserInfo>
        <DisplayName>Moya Jenkins (HEIW)</DisplayName>
        <AccountId>28</AccountId>
        <AccountType/>
      </UserInfo>
    </SharedWithUsers>
  </documentManagement>
</p:properties>
</file>

<file path=customXml/itemProps1.xml><?xml version="1.0" encoding="utf-8"?>
<ds:datastoreItem xmlns:ds="http://schemas.openxmlformats.org/officeDocument/2006/customXml" ds:itemID="{5D73456E-5221-4EFC-839E-3D5C06F3C5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c5a342-f1f1-4475-a893-f651a58eae8c"/>
    <ds:schemaRef ds:uri="546f4659-f852-46e6-844d-6648aa11bd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D3FA20-474F-46EC-B3C7-7CF3607D567D}">
  <ds:schemaRefs>
    <ds:schemaRef ds:uri="http://schemas.microsoft.com/sharepoint/v3/contenttype/forms"/>
  </ds:schemaRefs>
</ds:datastoreItem>
</file>

<file path=customXml/itemProps3.xml><?xml version="1.0" encoding="utf-8"?>
<ds:datastoreItem xmlns:ds="http://schemas.openxmlformats.org/officeDocument/2006/customXml" ds:itemID="{42FF3CA3-6C2F-42B3-8320-4C8431F389C1}">
  <ds:schemaRefs>
    <ds:schemaRef ds:uri="http://schemas.openxmlformats.org/package/2006/metadata/core-properties"/>
    <ds:schemaRef ds:uri="http://purl.org/dc/elements/1.1/"/>
    <ds:schemaRef ds:uri="b6c5a342-f1f1-4475-a893-f651a58eae8c"/>
    <ds:schemaRef ds:uri="http://schemas.microsoft.com/office/2006/metadata/properties"/>
    <ds:schemaRef ds:uri="546f4659-f852-46e6-844d-6648aa11bdf4"/>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152</TotalTime>
  <Words>1941</Words>
  <Application>Microsoft Office PowerPoint</Application>
  <PresentationFormat>Widescreen</PresentationFormat>
  <Paragraphs>262</Paragraphs>
  <Slides>25</Slides>
  <Notes>25</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25</vt:i4>
      </vt:variant>
    </vt:vector>
  </HeadingPairs>
  <TitlesOfParts>
    <vt:vector size="40" baseType="lpstr">
      <vt:lpstr>Aptos</vt:lpstr>
      <vt:lpstr>Aptos Display</vt:lpstr>
      <vt:lpstr>Arial</vt:lpstr>
      <vt:lpstr>Calibri</vt:lpstr>
      <vt:lpstr>Calibri Light</vt:lpstr>
      <vt:lpstr>Century Gothic</vt:lpstr>
      <vt:lpstr>Congenial SemiBold</vt:lpstr>
      <vt:lpstr>Gotham</vt:lpstr>
      <vt:lpstr>Gotham Black</vt:lpstr>
      <vt:lpstr>Roboto</vt:lpstr>
      <vt:lpstr>Symbol</vt:lpstr>
      <vt:lpstr>4_Office Theme</vt:lpstr>
      <vt:lpstr>Office Theme</vt:lpstr>
      <vt:lpstr>2_Office Theme</vt:lpstr>
      <vt:lpstr>1_Office Theme</vt:lpstr>
      <vt:lpstr>Shaping Culture and Leadership in NHS Wales​</vt:lpstr>
      <vt:lpstr>Module 1: Compassion and Leadership </vt:lpstr>
      <vt:lpstr>PowerPoint Presentation</vt:lpstr>
      <vt:lpstr>PowerPoint Presentation</vt:lpstr>
      <vt:lpstr>PowerPoint Presentation</vt:lpstr>
      <vt:lpstr>PowerPoint Presentation</vt:lpstr>
      <vt:lpstr>PowerPoint Presentation</vt:lpstr>
      <vt:lpstr>What do we mean by compassionate leadership? </vt:lpstr>
      <vt:lpstr>PowerPoint Presentation</vt:lpstr>
      <vt:lpstr>Compassionate Leadership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Self-Compassion?</vt:lpstr>
      <vt:lpstr>Being a Compassionate Leader Requires Self Compassion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Samuel Price (Sa241085)</dc:creator>
  <cp:lastModifiedBy>Afonso Palma (HEIW)</cp:lastModifiedBy>
  <cp:revision>13</cp:revision>
  <dcterms:created xsi:type="dcterms:W3CDTF">2022-07-25T11:49:54Z</dcterms:created>
  <dcterms:modified xsi:type="dcterms:W3CDTF">2024-05-09T14:44:38Z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0x01010083E97CDB4E6BCC43A409F26AF250FDF8</vt:lpwstr>
  </property>
  <property fmtid="{D5CDD505-2E9C-101B-9397-08002B2CF9AE}" pid="3" name="MediaServiceImageTags">
    <vt:lpwstr/>
  </property>
</Properties>
</file>