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9" d="100"/>
          <a:sy n="59" d="100"/>
        </p:scale>
        <p:origin x="37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E9173-CA9A-4686-9BF0-989C3B32658F}" type="datetimeFigureOut">
              <a:rPr lang="en-GB" smtClean="0"/>
              <a:t>26/07/2024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A8839-E306-46F8-98A7-2BFFC8D17213}" type="slidenum">
              <a:rPr lang="en-GB" smtClean="0"/>
              <a:t>‹#›</a:t>
            </a:fld>
            <a:endParaRPr lang="en-GB"/>
          </a:p>
        </p:txBody>
      </p:sp>
    </p:spTree>
    <p:extLst>
      <p:ext uri="{BB962C8B-B14F-4D97-AF65-F5344CB8AC3E}">
        <p14:creationId xmlns:p14="http://schemas.microsoft.com/office/powerpoint/2010/main" val="264808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are compassionate and inclusive</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recognise everyone's contribution</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are all able to speak up</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are all able to speak up</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are stronger together</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are stronger together</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champion flexible working</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nurture healthy working environments</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We nurture healthy working environments</a:t>
            </a:r>
            <a:endParaRPr dirty="0"/>
          </a:p>
          <a:p>
            <a:r>
              <a:rPr b="0" dirty="0"/>
              <a:t>No alt text provided</a:t>
            </a:r>
            <a:endParaRPr dirty="0"/>
          </a:p>
          <a:p>
            <a:endParaRPr dirty="0"/>
          </a:p>
          <a:p>
            <a:r>
              <a:rPr b="1" dirty="0"/>
              <a:t>We nurture healthy working environments</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 1</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nurture healthy working environments</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We nurture healthy working environments</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Back 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Back Button</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We nurture healthy working environments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We nurture healthy working environments</a:t>
            </a:r>
            <a:endParaRPr dirty="0"/>
          </a:p>
          <a:p>
            <a:r>
              <a:rPr b="0" dirty="0"/>
              <a:t>No alt text provided</a:t>
            </a:r>
            <a:endParaRPr dirty="0"/>
          </a:p>
          <a:p>
            <a:endParaRPr dirty="0"/>
          </a:p>
          <a:p>
            <a:r>
              <a:rPr b="1" dirty="0"/>
              <a:t>We nurture healthy working environments</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are continuously learning and improving</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are continuously learning and improving</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NHS Wales and Organisation Engagement Score</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Note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Morale</a:t>
            </a:r>
            <a:endParaRPr dirty="0"/>
          </a:p>
          <a:p>
            <a:r>
              <a:rPr b="0" dirty="0"/>
              <a:t>No alt text provided</a:t>
            </a:r>
            <a:endParaRPr dirty="0"/>
          </a:p>
          <a:p>
            <a:endParaRPr dirty="0"/>
          </a:p>
          <a:p>
            <a:r>
              <a:rPr b="1" dirty="0"/>
              <a:t>Morale</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Morale</a:t>
            </a:r>
            <a:endParaRPr dirty="0"/>
          </a:p>
          <a:p>
            <a:r>
              <a:rPr b="0" dirty="0"/>
              <a:t>No alt text provided</a:t>
            </a:r>
            <a:endParaRPr dirty="0"/>
          </a:p>
          <a:p>
            <a:endParaRPr dirty="0"/>
          </a:p>
          <a:p>
            <a:r>
              <a:rPr b="1" dirty="0"/>
              <a:t>If you are considering leaving your current job, what would be your most likely destination?</a:t>
            </a:r>
            <a:endParaRPr dirty="0"/>
          </a:p>
          <a:p>
            <a:r>
              <a:rPr b="0" dirty="0"/>
              <a:t>No alt text provided</a:t>
            </a:r>
            <a:endParaRPr dirty="0"/>
          </a:p>
          <a:p>
            <a:endParaRPr dirty="0"/>
          </a:p>
          <a:p>
            <a:r>
              <a:rPr b="1" dirty="0"/>
              <a:t>Morale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On average, how many additional UNPAID hours do you work per week for this organisation, over and above your contracted hours?</a:t>
            </a:r>
            <a:endParaRPr dirty="0"/>
          </a:p>
          <a:p>
            <a:r>
              <a:rPr b="0" dirty="0"/>
              <a:t>No alt text provided</a:t>
            </a:r>
            <a:endParaRPr dirty="0"/>
          </a:p>
          <a:p>
            <a:endParaRPr dirty="0"/>
          </a:p>
          <a:p>
            <a:r>
              <a:rPr b="1" dirty="0"/>
              <a:t>On average, how many additional PAID hours do you work per week for this organisation, over and above your contracted hours?</a:t>
            </a:r>
            <a:endParaRPr dirty="0"/>
          </a:p>
          <a:p>
            <a:r>
              <a:rPr b="0" dirty="0"/>
              <a:t>No alt text provided</a:t>
            </a:r>
            <a:endParaRPr dirty="0"/>
          </a:p>
          <a:p>
            <a:endParaRPr dirty="0"/>
          </a:p>
          <a:p>
            <a:r>
              <a:rPr b="1" dirty="0"/>
              <a:t>How many hours a week are you contracted to work?</a:t>
            </a:r>
            <a:endParaRPr dirty="0"/>
          </a:p>
          <a:p>
            <a:r>
              <a:rPr b="0" dirty="0"/>
              <a:t>No alt text provided</a:t>
            </a:r>
            <a:endParaRPr dirty="0"/>
          </a:p>
          <a:p>
            <a:endParaRPr dirty="0"/>
          </a:p>
          <a:p>
            <a:r>
              <a:rPr b="1" dirty="0"/>
              <a:t>Morale</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Patient Safety</a:t>
            </a:r>
            <a:endParaRPr dirty="0"/>
          </a:p>
          <a:p>
            <a:r>
              <a:rPr b="0" dirty="0"/>
              <a:t>No alt text provided</a:t>
            </a:r>
            <a:endParaRPr dirty="0"/>
          </a:p>
          <a:p>
            <a:endParaRPr dirty="0"/>
          </a:p>
          <a:p>
            <a:r>
              <a:rPr b="1" dirty="0"/>
              <a:t>Patient Safety</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Intrinsic psychological engagement (Motivation)</a:t>
            </a:r>
            <a:endParaRPr dirty="0"/>
          </a:p>
          <a:p>
            <a:r>
              <a:rPr b="0" dirty="0"/>
              <a:t>No alt text provided</a:t>
            </a:r>
            <a:endParaRPr dirty="0"/>
          </a:p>
          <a:p>
            <a:endParaRPr dirty="0"/>
          </a:p>
          <a:p>
            <a:r>
              <a:rPr b="1" dirty="0"/>
              <a:t>Staff advocacy and recommendation (Advocacy)</a:t>
            </a:r>
            <a:endParaRPr dirty="0"/>
          </a:p>
          <a:p>
            <a:r>
              <a:rPr b="0" dirty="0"/>
              <a:t>No alt text provided</a:t>
            </a:r>
            <a:endParaRPr dirty="0"/>
          </a:p>
          <a:p>
            <a:endParaRPr dirty="0"/>
          </a:p>
          <a:p>
            <a:r>
              <a:rPr b="1" dirty="0"/>
              <a:t>Staff Engagement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We are compassionate and inclusive</a:t>
            </a:r>
            <a:endParaRPr dirty="0"/>
          </a:p>
          <a:p>
            <a:r>
              <a:rPr b="0" dirty="0"/>
              <a:t>No alt text provided</a:t>
            </a:r>
            <a:endParaRPr dirty="0"/>
          </a:p>
          <a:p>
            <a:endParaRPr dirty="0"/>
          </a:p>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NHS Wales Logo</a:t>
            </a:r>
            <a:endParaRPr dirty="0"/>
          </a:p>
          <a:p>
            <a:r>
              <a:rPr b="0" dirty="0"/>
              <a:t>No alt text provided</a:t>
            </a:r>
            <a:endParaRPr dirty="0"/>
          </a:p>
          <a:p>
            <a:endParaRPr dirty="0"/>
          </a:p>
          <a:p>
            <a:r>
              <a:rPr b="1" dirty="0"/>
              <a:t>Staff Survey Logo</a:t>
            </a:r>
            <a:endParaRPr dirty="0"/>
          </a:p>
          <a:p>
            <a:r>
              <a:rPr b="0" dirty="0"/>
              <a:t>No alt text provided</a:t>
            </a:r>
            <a:endParaRPr dirty="0"/>
          </a:p>
          <a:p>
            <a:endParaRPr dirty="0"/>
          </a:p>
          <a:p>
            <a:r>
              <a:rPr b="1" dirty="0"/>
              <a:t>Strapline</a:t>
            </a:r>
            <a:endParaRPr dirty="0"/>
          </a:p>
          <a:p>
            <a:r>
              <a:rPr b="0" dirty="0"/>
              <a:t>No alt text provided</a:t>
            </a:r>
            <a:endParaRPr dirty="0"/>
          </a:p>
          <a:p>
            <a:endParaRPr dirty="0"/>
          </a:p>
          <a:p>
            <a:r>
              <a:rPr b="1" dirty="0"/>
              <a:t>Question Mark</a:t>
            </a:r>
            <a:endParaRPr dirty="0"/>
          </a:p>
          <a:p>
            <a:r>
              <a:rPr b="0" dirty="0"/>
              <a:t>No alt text provided</a:t>
            </a:r>
            <a:endParaRPr dirty="0"/>
          </a:p>
          <a:p>
            <a:endParaRPr dirty="0"/>
          </a:p>
          <a:p>
            <a:r>
              <a:rPr b="1" dirty="0"/>
              <a:t>Exclamation Mark</a:t>
            </a:r>
            <a:endParaRPr dirty="0"/>
          </a:p>
          <a:p>
            <a:r>
              <a:rPr b="0" dirty="0"/>
              <a:t>No alt text provided</a:t>
            </a:r>
            <a:endParaRPr dirty="0"/>
          </a:p>
          <a:p>
            <a:endParaRPr dirty="0"/>
          </a:p>
          <a:p>
            <a:r>
              <a:rPr b="1" dirty="0"/>
              <a:t>We are compassionate and inclusive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Theme Text 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7/26/2024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2a73167-d7dd-4338-8dfb-c8a466ac736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Staff Survey Dashboard - All Wales</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23/02/2024 13:57:16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22/02/2024 16:28:24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HS Wales Logo ,Staff Survey Logo ,Strapline ,Question Mark ,Exclamation Mark ,We are compassionate and inclusive ,tableEx ,tableEx ,Theme Text Box ,actionButton ,actionButton ,actionButton ,actionButton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compassionate and inclusive (3)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are compassionate and inclusive ,NHS Wales Logo ,Staff Survey Logo ,Strapline ,Question Mark ,Exclamation Mark ,Theme Text Box ,actionButton ,actionButton ,actionButton ,actionButton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compassionate and inclusive (4)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recognise everyone's contribution ,NHS Wales Logo ,Staff Survey Logo ,Strapline ,Question Mark ,Exclamation Mark ,actionButton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recognise everyone's contribution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are all able to speak up ,Theme Text Box ,actionButton ,actionButton ,NHS Wales Logo ,Staff Survey Logo ,Strapline ,Question Mark ,Exclamation Mark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all able to speak 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are all able to speak up ,Theme Text Box ,actionButton ,actionButton ,NHS Wales Logo ,Staff Survey Logo ,Strapline ,Question Mark ,Exclamation Mark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all able to speak up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are stronger together ,Theme Text Box ,actionButton ,actionButton ,NHS Wales Logo ,Staff Survey Logo ,Strapline ,Question Mark ,Exclamation Mark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stronger together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are stronger together ,Theme Text Box ,actionButton ,actionButton ,NHS Wales Logo ,Staff Survey Logo ,Strapline ,Question Mark ,Exclamation Mark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stronger together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champion flexible working ,NHS Wales Logo ,Staff Survey Logo ,Strapline ,Question Mark ,Exclamation Mark ,shape ,textbox ,actionButton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champion flexible working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nurture healthy working environments ,Theme Text Box ,actionButton ,actionButton ,actionButton ,NHS Wales Logo ,Staff Survey Logo ,Strapline ,Question Mark ,Exclamation Mark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nurture healthy working environments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HS Wales Logo ,Staff Survey Logo ,Strapline ,Question Mark ,Exclamation Mark ,Theme Text Box ,actionButton ,actionButton ,actionButton ,We nurture healthy working environments ,We nurture healthy working environments ,tableEx ,Table 1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nurture healthy working environments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Question Mark ,Exclamation Mark ,NHS Wales Logo ,Staff Survey Logo ,Strapline ,textbox ,image ,actionButton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Home Page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nurture healthy working environments ,tableEx ,We nurture healthy working environments ,NHS Wales Logo ,Staff Survey Logo ,Strapline ,Question Mark ,Exclamation Mark ,Theme Text Box ,actionButton ,actionButton ,actionButton ,actionButton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nurture healthy working environments (3)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ack Button ,NHS Wales Logo ,Staff Survey Logo ,Strapline ,Question Mark ,Exclamation Mark ,We nurture healthy working environments ,actionButton ,textbox ,shape ,shape ,We nurture healthy working environments ,We nurture healthy working environment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nurture healthy working environments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are continuously learning and improving ,NHS Wales Logo ,Staff Survey Logo ,Strapline ,Question Mark ,Exclamation Mark ,Theme Text Box ,actionButton ,actionButton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continuously learning and improving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are continuously learning and improving ,tableEx ,Theme Text Box ,actionButton ,actionButton ,NHS Wales Logo ,Staff Survey Logo ,Strapline ,Question Mark ,Exclamation Mark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continuously learning and improving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Question Mark ,Exclamation Mark ,NHS Wales and Organisation Engagement Score ,Staff Survey Logo ,NHS Wales Logo ,Strapline ,Note ,textbox ,actionButton ,shape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Staff Engagement Score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HS Wales Logo ,Staff Survey Logo ,Strapline ,textbox ,tableEx ,Back 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Response Rates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orale ,Morale ,Theme Text Box ,actionButton ,actionButton ,actionButton ,Staff Survey Logo ,NHS Wales Logo ,Strapline ,Question Mark ,Exclamation Mark ,actionButton ,shape ,textbox ,shape ,textbox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Morale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Question Mark ,Exclamation Mark ,Theme Text Box ,actionButton ,actionButton ,actionButton ,Staff Survey Logo ,NHS Wales Logo ,Strapline ,Morale ,If you are considering leaving your current job, what would be your most likely destination? ,Morale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Morale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On average, how many additional UNPAID hours do you work per week for this organisation, over and above your contracted hours? ,On average, how many additional PAID hours do you work per week for this organisation, over and above your contracted hours? ,How many hours a week are you contracted to work? ,Morale ,NHS Wales Logo ,Strapline ,Staff Survey Logo ,Question Mark ,Exclamation Mark ,Theme Text Box ,actionButton ,actionButton ,actionButton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Morale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atient Safety ,Patient Safety ,actionButton ,textbox ,shape ,shape ,NHS Wales Logo ,Staff Survey Logo ,Strapline ,Question Mark ,Exclamation Mark.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Patient Safety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HS Wales Logo ,Staff Survey Logo ,Strapline ,Question Mark ,Exclamation Mark ,Intrinsic psychological engagement (Motivation) ,Staff advocacy and recommendation (Advocacy) ,Staff Engagement ,actionButton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Staff Engagement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We are compassionate and inclusive ,NHS Wales Logo ,Staff Survey Logo ,Strapline ,Question Mark ,Exclamation Mark ,Theme Text Box ,actionButton ,actionButton ,actionButton ,actionButton ,actionButton ,textbox ,shape ,textbox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We are compassionate and inclusive (2)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c5a342-f1f1-4475-a893-f651a58eae8c">
      <Terms xmlns="http://schemas.microsoft.com/office/infopath/2007/PartnerControls"/>
    </lcf76f155ced4ddcb4097134ff3c332f>
    <TaxCatchAll xmlns="546f4659-f852-46e6-844d-6648aa11bdf4" xsi:nil="true"/>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3E97CDB4E6BCC43A409F26AF250FDF8" ma:contentTypeVersion="22" ma:contentTypeDescription="Create a new document." ma:contentTypeScope="" ma:versionID="beaf14dd3f73a6d14bcf1933c3ceabee">
  <xsd:schema xmlns:xsd="http://www.w3.org/2001/XMLSchema" xmlns:xs="http://www.w3.org/2001/XMLSchema" xmlns:p="http://schemas.microsoft.com/office/2006/metadata/properties" xmlns:ns2="b6c5a342-f1f1-4475-a893-f651a58eae8c" xmlns:ns3="546f4659-f852-46e6-844d-6648aa11bdf4" targetNamespace="http://schemas.microsoft.com/office/2006/metadata/properties" ma:root="true" ma:fieldsID="12bb748832af707dd4744b2b36be2bed" ns2:_="" ns3:_="">
    <xsd:import namespace="b6c5a342-f1f1-4475-a893-f651a58eae8c"/>
    <xsd:import namespace="546f4659-f852-46e6-844d-6648aa11bd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5a342-f1f1-4475-a893-f651a58eae8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OCR" ma:index="7" nillable="true" ma:displayName="Extracted Text" ma:internalName="MediaServiceOCR" ma:readOnly="true">
      <xsd:simpleType>
        <xsd:restriction base="dms:Note">
          <xsd:maxLength value="255"/>
        </xsd:restriction>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ServiceLocation" ma:index="10" nillable="true" ma:displayName="Location" ma:internalName="MediaServiceLocation" ma:readOnly="true">
      <xsd:simpleType>
        <xsd:restriction base="dms:Text"/>
      </xsd:simpleType>
    </xsd:element>
    <xsd:element name="MediaLengthInSeconds" ma:index="11" nillable="true" ma:displayName="MediaLengthInSeconds" ma:description=""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6f4659-f852-46e6-844d-6648aa11bdf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9a4d19d-624a-4d2a-b01f-abaa7989ec93}" ma:internalName="TaxCatchAll" ma:showField="CatchAllData" ma:web="546f4659-f852-46e6-844d-6648aa11bdf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F40D1-333C-4DBB-8BA2-CD550C29C69C}">
  <ds:schemaRefs>
    <ds:schemaRef ds:uri="http://purl.org/dc/elements/1.1/"/>
    <ds:schemaRef ds:uri="http://schemas.microsoft.com/office/infopath/2007/PartnerControls"/>
    <ds:schemaRef ds:uri="http://schemas.microsoft.com/office/2006/documentManagement/types"/>
    <ds:schemaRef ds:uri="b6c5a342-f1f1-4475-a893-f651a58eae8c"/>
    <ds:schemaRef ds:uri="http://purl.org/dc/terms/"/>
    <ds:schemaRef ds:uri="http://purl.org/dc/dcmitype/"/>
    <ds:schemaRef ds:uri="http://schemas.openxmlformats.org/package/2006/metadata/core-properties"/>
    <ds:schemaRef ds:uri="546f4659-f852-46e6-844d-6648aa11bdf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0D11537-0C1F-42A1-B48D-B13581CBA287}">
  <ds:schemaRefs>
    <ds:schemaRef ds:uri="http://schemas.microsoft.com/sharepoint/v3/contenttype/forms"/>
  </ds:schemaRefs>
</ds:datastoreItem>
</file>

<file path=customXml/itemProps3.xml><?xml version="1.0" encoding="utf-8"?>
<ds:datastoreItem xmlns:ds="http://schemas.openxmlformats.org/officeDocument/2006/customXml" ds:itemID="{D2360FDA-16CA-4A49-A873-C92C5E8C43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5a342-f1f1-4475-a893-f651a58eae8c"/>
    <ds:schemaRef ds:uri="546f4659-f852-46e6-844d-6648aa11bd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TotalTime>
  <Words>2180</Words>
  <Application>Microsoft Office PowerPoint</Application>
  <PresentationFormat>Widescreen</PresentationFormat>
  <Paragraphs>1023</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Calibri</vt:lpstr>
      <vt:lpstr>Calibri Light</vt:lpstr>
      <vt:lpstr>Segoe UI</vt:lpstr>
      <vt:lpstr>Segoe UI Light</vt:lpstr>
      <vt:lpstr>Segoe UI Semibold</vt:lpstr>
      <vt:lpstr>Custom Design</vt:lpstr>
      <vt:lpstr>Staff Survey Dashboard - All Wales</vt:lpstr>
      <vt:lpstr>Home Page</vt:lpstr>
      <vt:lpstr>Response Rates</vt:lpstr>
      <vt:lpstr>Morale</vt:lpstr>
      <vt:lpstr>Morale (2)</vt:lpstr>
      <vt:lpstr>Morale (3)</vt:lpstr>
      <vt:lpstr>Patient Safety</vt:lpstr>
      <vt:lpstr>Staff Engagement</vt:lpstr>
      <vt:lpstr>We are compassionate and inclusive (2)</vt:lpstr>
      <vt:lpstr>We are compassionate and inclusive (3)</vt:lpstr>
      <vt:lpstr>We are compassionate and inclusive (4)</vt:lpstr>
      <vt:lpstr>We recognise everyone's contribution</vt:lpstr>
      <vt:lpstr>We are all able to speak up</vt:lpstr>
      <vt:lpstr>We are all able to speak up (2)</vt:lpstr>
      <vt:lpstr>We are stronger together</vt:lpstr>
      <vt:lpstr>We are stronger together (2)</vt:lpstr>
      <vt:lpstr>We champion flexible working</vt:lpstr>
      <vt:lpstr>We nurture healthy working environments</vt:lpstr>
      <vt:lpstr>We nurture healthy working environments (2)</vt:lpstr>
      <vt:lpstr>We nurture healthy working environments (3)</vt:lpstr>
      <vt:lpstr>We nurture healthy working environments (4)</vt:lpstr>
      <vt:lpstr>We are continuously learning and improving</vt:lpstr>
      <vt:lpstr>We are continuously learning and improving (2)</vt:lpstr>
      <vt:lpstr>Staff Engagement Score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Zoe Gibson (HEIW)</cp:lastModifiedBy>
  <cp:revision>5</cp:revision>
  <dcterms:created xsi:type="dcterms:W3CDTF">2016-09-04T11:54:55Z</dcterms:created>
  <dcterms:modified xsi:type="dcterms:W3CDTF">2024-07-26T08:16:14Z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0x01010083E97CDB4E6BCC43A409F26AF250FDF8</vt:lpwstr>
  </property>
</Properties>
</file>